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embeddedFontLst>
    <p:embeddedFont>
      <p:font typeface="Inter" panose="020B0604020202020204" charset="0"/>
      <p:regular r:id="rId23"/>
      <p:bold r:id="rId24"/>
      <p:italic r:id="rId25"/>
      <p:boldItalic r:id="rId26"/>
    </p:embeddedFont>
    <p:embeddedFont>
      <p:font typeface="Inter Light" panose="020B0604020202020204" charset="0"/>
      <p:regular r:id="rId27"/>
      <p:bold r:id="rId28"/>
      <p:italic r:id="rId29"/>
      <p:boldItalic r:id="rId30"/>
    </p:embeddedFont>
    <p:embeddedFont>
      <p:font typeface="Inter SemiBold" panose="020B0604020202020204" charset="0"/>
      <p:regular r:id="rId31"/>
      <p:bold r:id="rId32"/>
      <p:italic r:id="rId33"/>
      <p:boldItalic r:id="rId34"/>
    </p:embeddedFont>
    <p:embeddedFont>
      <p:font typeface="Roboto Mono" panose="00000009000000000000" pitchFamily="49"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300" y="8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3333d0d0bdc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3333d0d0bd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3333d0d0bdc_3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3333d0d0bdc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3333d0d0bdc_3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3333d0d0bdc_3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3333d0d0bdc_3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3333d0d0bdc_3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3333d0d0bdc_3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3333d0d0bdc_3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3333d0d0bdc_3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3333d0d0bdc_3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3333d0d0bdc_1_4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3333d0d0bdc_1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3333d0d0bdc_1_4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3333d0d0bdc_1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3333d0d0bdc_1_5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3333d0d0bdc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3333d0d0bdc_1_5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3333d0d0bdc_1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3333d0d0bdc_3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3333d0d0bdc_3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3333d0d0bdc_1_3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3333d0d0bdc_1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3333d0d0bdc_3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3333d0d0bdc_3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333d0d0bdc_1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333d0d0bdc_1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333d0d0bdc_1_4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3333d0d0bdc_1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3333d0d0bdc_1_4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3333d0d0bdc_1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3333d0d0bdc_1_4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3333d0d0bdc_1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3333d0d0bdc_1_4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3333d0d0bdc_1_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3333d0d0bdc_1_4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3333d0d0bdc_1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3333d0d0bdc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3333d0d0bdc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20875" y="1402000"/>
            <a:ext cx="4324800" cy="2432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sz="6000" b="1">
                <a:solidFill>
                  <a:schemeClr val="lt1"/>
                </a:solidFill>
              </a:defRPr>
            </a:lvl2pPr>
            <a:lvl3pPr lvl="2">
              <a:lnSpc>
                <a:spcPct val="80000"/>
              </a:lnSpc>
              <a:spcBef>
                <a:spcPts val="0"/>
              </a:spcBef>
              <a:spcAft>
                <a:spcPts val="0"/>
              </a:spcAft>
              <a:buClr>
                <a:schemeClr val="lt1"/>
              </a:buClr>
              <a:buSzPts val="6000"/>
              <a:buFont typeface="Inter"/>
              <a:buNone/>
              <a:defRPr sz="6000" b="1">
                <a:solidFill>
                  <a:schemeClr val="lt1"/>
                </a:solidFill>
              </a:defRPr>
            </a:lvl3pPr>
            <a:lvl4pPr lvl="3">
              <a:lnSpc>
                <a:spcPct val="80000"/>
              </a:lnSpc>
              <a:spcBef>
                <a:spcPts val="0"/>
              </a:spcBef>
              <a:spcAft>
                <a:spcPts val="0"/>
              </a:spcAft>
              <a:buClr>
                <a:schemeClr val="lt1"/>
              </a:buClr>
              <a:buSzPts val="6000"/>
              <a:buFont typeface="Inter"/>
              <a:buNone/>
              <a:defRPr sz="6000" b="1">
                <a:solidFill>
                  <a:schemeClr val="lt1"/>
                </a:solidFill>
              </a:defRPr>
            </a:lvl4pPr>
            <a:lvl5pPr lvl="4">
              <a:lnSpc>
                <a:spcPct val="80000"/>
              </a:lnSpc>
              <a:spcBef>
                <a:spcPts val="0"/>
              </a:spcBef>
              <a:spcAft>
                <a:spcPts val="0"/>
              </a:spcAft>
              <a:buClr>
                <a:schemeClr val="lt1"/>
              </a:buClr>
              <a:buSzPts val="6000"/>
              <a:buFont typeface="Inter"/>
              <a:buNone/>
              <a:defRPr sz="6000" b="1">
                <a:solidFill>
                  <a:schemeClr val="lt1"/>
                </a:solidFill>
              </a:defRPr>
            </a:lvl5pPr>
            <a:lvl6pPr lvl="5">
              <a:lnSpc>
                <a:spcPct val="80000"/>
              </a:lnSpc>
              <a:spcBef>
                <a:spcPts val="0"/>
              </a:spcBef>
              <a:spcAft>
                <a:spcPts val="0"/>
              </a:spcAft>
              <a:buClr>
                <a:schemeClr val="lt1"/>
              </a:buClr>
              <a:buSzPts val="6000"/>
              <a:buFont typeface="Inter"/>
              <a:buNone/>
              <a:defRPr sz="6000" b="1">
                <a:solidFill>
                  <a:schemeClr val="lt1"/>
                </a:solidFill>
              </a:defRPr>
            </a:lvl6pPr>
            <a:lvl7pPr lvl="6">
              <a:lnSpc>
                <a:spcPct val="80000"/>
              </a:lnSpc>
              <a:spcBef>
                <a:spcPts val="0"/>
              </a:spcBef>
              <a:spcAft>
                <a:spcPts val="0"/>
              </a:spcAft>
              <a:buClr>
                <a:schemeClr val="lt1"/>
              </a:buClr>
              <a:buSzPts val="6000"/>
              <a:buFont typeface="Inter"/>
              <a:buNone/>
              <a:defRPr sz="6000" b="1">
                <a:solidFill>
                  <a:schemeClr val="lt1"/>
                </a:solidFill>
              </a:defRPr>
            </a:lvl7pPr>
            <a:lvl8pPr lvl="7">
              <a:lnSpc>
                <a:spcPct val="80000"/>
              </a:lnSpc>
              <a:spcBef>
                <a:spcPts val="0"/>
              </a:spcBef>
              <a:spcAft>
                <a:spcPts val="0"/>
              </a:spcAft>
              <a:buClr>
                <a:schemeClr val="lt1"/>
              </a:buClr>
              <a:buSzPts val="6000"/>
              <a:buFont typeface="Inter"/>
              <a:buNone/>
              <a:defRPr sz="6000" b="1">
                <a:solidFill>
                  <a:schemeClr val="lt1"/>
                </a:solidFill>
              </a:defRPr>
            </a:lvl8pPr>
            <a:lvl9pPr lvl="8">
              <a:lnSpc>
                <a:spcPct val="80000"/>
              </a:lnSpc>
              <a:spcBef>
                <a:spcPts val="0"/>
              </a:spcBef>
              <a:spcAft>
                <a:spcPts val="0"/>
              </a:spcAft>
              <a:buClr>
                <a:schemeClr val="lt1"/>
              </a:buClr>
              <a:buSzPts val="6000"/>
              <a:buFont typeface="Inter"/>
              <a:buNone/>
              <a:defRPr sz="6000" b="1">
                <a:solidFill>
                  <a:schemeClr val="lt1"/>
                </a:solidFill>
              </a:defRPr>
            </a:lvl9pPr>
          </a:lstStyle>
          <a:p>
            <a:endParaRPr/>
          </a:p>
        </p:txBody>
      </p:sp>
      <p:sp>
        <p:nvSpPr>
          <p:cNvPr id="11" name="Google Shape;11;p2"/>
          <p:cNvSpPr txBox="1">
            <a:spLocks noGrp="1"/>
          </p:cNvSpPr>
          <p:nvPr>
            <p:ph type="title" idx="2"/>
          </p:nvPr>
        </p:nvSpPr>
        <p:spPr>
          <a:xfrm>
            <a:off x="474350" y="3793500"/>
            <a:ext cx="4036500" cy="1153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800"/>
              <a:buFont typeface="Inter SemiBold"/>
              <a:buNone/>
              <a:defRPr sz="1800" b="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a:buNone/>
              <a:defRPr sz="1800">
                <a:solidFill>
                  <a:schemeClr val="lt2"/>
                </a:solidFill>
              </a:defRPr>
            </a:lvl2pPr>
            <a:lvl3pPr lvl="2">
              <a:spcBef>
                <a:spcPts val="0"/>
              </a:spcBef>
              <a:spcAft>
                <a:spcPts val="0"/>
              </a:spcAft>
              <a:buClr>
                <a:schemeClr val="lt2"/>
              </a:buClr>
              <a:buSzPts val="1800"/>
              <a:buFont typeface="Inter"/>
              <a:buNone/>
              <a:defRPr sz="1800">
                <a:solidFill>
                  <a:schemeClr val="lt2"/>
                </a:solidFill>
              </a:defRPr>
            </a:lvl3pPr>
            <a:lvl4pPr lvl="3">
              <a:spcBef>
                <a:spcPts val="0"/>
              </a:spcBef>
              <a:spcAft>
                <a:spcPts val="0"/>
              </a:spcAft>
              <a:buClr>
                <a:schemeClr val="lt2"/>
              </a:buClr>
              <a:buSzPts val="1800"/>
              <a:buFont typeface="Inter"/>
              <a:buNone/>
              <a:defRPr sz="1800">
                <a:solidFill>
                  <a:schemeClr val="lt2"/>
                </a:solidFill>
              </a:defRPr>
            </a:lvl4pPr>
            <a:lvl5pPr lvl="4">
              <a:spcBef>
                <a:spcPts val="0"/>
              </a:spcBef>
              <a:spcAft>
                <a:spcPts val="0"/>
              </a:spcAft>
              <a:buClr>
                <a:schemeClr val="lt2"/>
              </a:buClr>
              <a:buSzPts val="1800"/>
              <a:buFont typeface="Inter"/>
              <a:buNone/>
              <a:defRPr sz="1800">
                <a:solidFill>
                  <a:schemeClr val="lt2"/>
                </a:solidFill>
              </a:defRPr>
            </a:lvl5pPr>
            <a:lvl6pPr lvl="5">
              <a:spcBef>
                <a:spcPts val="0"/>
              </a:spcBef>
              <a:spcAft>
                <a:spcPts val="0"/>
              </a:spcAft>
              <a:buClr>
                <a:schemeClr val="lt2"/>
              </a:buClr>
              <a:buSzPts val="1800"/>
              <a:buFont typeface="Inter"/>
              <a:buNone/>
              <a:defRPr sz="1800">
                <a:solidFill>
                  <a:schemeClr val="lt2"/>
                </a:solidFill>
              </a:defRPr>
            </a:lvl6pPr>
            <a:lvl7pPr lvl="6">
              <a:spcBef>
                <a:spcPts val="0"/>
              </a:spcBef>
              <a:spcAft>
                <a:spcPts val="0"/>
              </a:spcAft>
              <a:buClr>
                <a:schemeClr val="lt2"/>
              </a:buClr>
              <a:buSzPts val="1800"/>
              <a:buFont typeface="Inter"/>
              <a:buNone/>
              <a:defRPr sz="1800">
                <a:solidFill>
                  <a:schemeClr val="lt2"/>
                </a:solidFill>
              </a:defRPr>
            </a:lvl7pPr>
            <a:lvl8pPr lvl="7">
              <a:spcBef>
                <a:spcPts val="0"/>
              </a:spcBef>
              <a:spcAft>
                <a:spcPts val="0"/>
              </a:spcAft>
              <a:buClr>
                <a:schemeClr val="lt2"/>
              </a:buClr>
              <a:buSzPts val="1800"/>
              <a:buFont typeface="Inter"/>
              <a:buNone/>
              <a:defRPr sz="1800">
                <a:solidFill>
                  <a:schemeClr val="lt2"/>
                </a:solidFill>
              </a:defRPr>
            </a:lvl8pPr>
            <a:lvl9pPr lvl="8">
              <a:spcBef>
                <a:spcPts val="0"/>
              </a:spcBef>
              <a:spcAft>
                <a:spcPts val="0"/>
              </a:spcAft>
              <a:buClr>
                <a:schemeClr val="lt2"/>
              </a:buClr>
              <a:buSzPts val="1800"/>
              <a:buFont typeface="Inter"/>
              <a:buNone/>
              <a:defRPr sz="1800">
                <a:solidFill>
                  <a:schemeClr val="lt2"/>
                </a:solidFill>
              </a:defRPr>
            </a:lvl9pPr>
          </a:lstStyle>
          <a:p>
            <a:endParaRPr/>
          </a:p>
        </p:txBody>
      </p:sp>
      <p:cxnSp>
        <p:nvCxnSpPr>
          <p:cNvPr id="12" name="Google Shape;12;p2"/>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13" name="Google Shape;13;p2"/>
          <p:cNvSpPr>
            <a:spLocks noGrp="1"/>
          </p:cNvSpPr>
          <p:nvPr>
            <p:ph type="pic" idx="3"/>
          </p:nvPr>
        </p:nvSpPr>
        <p:spPr>
          <a:xfrm>
            <a:off x="5039775" y="196800"/>
            <a:ext cx="3905400" cy="4749900"/>
          </a:xfrm>
          <a:prstGeom prst="roundRect">
            <a:avLst>
              <a:gd name="adj" fmla="val 2053"/>
            </a:avLst>
          </a:prstGeom>
          <a:noFill/>
          <a:ln>
            <a:noFill/>
          </a:ln>
        </p:spPr>
      </p:sp>
      <p:sp>
        <p:nvSpPr>
          <p:cNvPr id="14" name="Google Shape;14;p2"/>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5" name="Google Shape;15;p2"/>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
        <p:nvSpPr>
          <p:cNvPr id="16" name="Google Shape;16;p2"/>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Tree>
  </p:cSld>
  <p:clrMapOvr>
    <a:masterClrMapping/>
  </p:clrMapOvr>
  <p:extLst>
    <p:ext uri="{DCECCB84-F9BA-43D5-87BE-67443E8EF086}">
      <p15:sldGuideLst xmlns:p15="http://schemas.microsoft.com/office/powerpoint/2012/main">
        <p15:guide id="1" pos="353">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inancial Breakdown">
  <p:cSld name="SECTION_TITLE_AND_DESCRIPTION_1">
    <p:bg>
      <p:bgPr>
        <a:solidFill>
          <a:schemeClr val="dk2"/>
        </a:solidFill>
        <a:effectLst/>
      </p:bgPr>
    </p:bg>
    <p:spTree>
      <p:nvGrpSpPr>
        <p:cNvPr id="1" name="Shape 97"/>
        <p:cNvGrpSpPr/>
        <p:nvPr/>
      </p:nvGrpSpPr>
      <p:grpSpPr>
        <a:xfrm>
          <a:off x="0" y="0"/>
          <a:ext cx="0" cy="0"/>
          <a:chOff x="0" y="0"/>
          <a:chExt cx="0" cy="0"/>
        </a:xfrm>
      </p:grpSpPr>
      <p:sp>
        <p:nvSpPr>
          <p:cNvPr id="98" name="Google Shape;98;p11"/>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99" name="Google Shape;99;p11"/>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100" name="Google Shape;100;p11"/>
          <p:cNvSpPr txBox="1">
            <a:spLocks noGrp="1"/>
          </p:cNvSpPr>
          <p:nvPr>
            <p:ph type="subTitle" idx="1"/>
          </p:nvPr>
        </p:nvSpPr>
        <p:spPr>
          <a:xfrm>
            <a:off x="3486575" y="2706950"/>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a:endParaRPr/>
          </a:p>
        </p:txBody>
      </p:sp>
      <p:sp>
        <p:nvSpPr>
          <p:cNvPr id="101" name="Google Shape;101;p11"/>
          <p:cNvSpPr txBox="1">
            <a:spLocks noGrp="1"/>
          </p:cNvSpPr>
          <p:nvPr>
            <p:ph type="body" idx="2"/>
          </p:nvPr>
        </p:nvSpPr>
        <p:spPr>
          <a:xfrm>
            <a:off x="3416075" y="2982325"/>
            <a:ext cx="1607400" cy="873600"/>
          </a:xfrm>
          <a:prstGeom prst="rect">
            <a:avLst/>
          </a:prstGeom>
        </p:spPr>
        <p:txBody>
          <a:bodyPr spcFirstLastPara="1" wrap="square" lIns="91425" tIns="91425" rIns="91425" bIns="91425" anchor="t" anchorCtr="0">
            <a:no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cxnSp>
        <p:nvCxnSpPr>
          <p:cNvPr id="102" name="Google Shape;102;p11"/>
          <p:cNvCxnSpPr>
            <a:endCxn id="103" idx="2"/>
          </p:cNvCxnSpPr>
          <p:nvPr/>
        </p:nvCxnSpPr>
        <p:spPr>
          <a:xfrm>
            <a:off x="2904275" y="2048466"/>
            <a:ext cx="771900" cy="0"/>
          </a:xfrm>
          <a:prstGeom prst="straightConnector1">
            <a:avLst/>
          </a:prstGeom>
          <a:noFill/>
          <a:ln w="19050" cap="flat" cmpd="sng">
            <a:solidFill>
              <a:schemeClr val="lt1"/>
            </a:solidFill>
            <a:prstDash val="solid"/>
            <a:round/>
            <a:headEnd type="none" w="med" len="med"/>
            <a:tailEnd type="none" w="med" len="med"/>
          </a:ln>
        </p:spPr>
      </p:cxnSp>
      <p:cxnSp>
        <p:nvCxnSpPr>
          <p:cNvPr id="104" name="Google Shape;104;p11"/>
          <p:cNvCxnSpPr/>
          <p:nvPr/>
        </p:nvCxnSpPr>
        <p:spPr>
          <a:xfrm>
            <a:off x="4765924" y="2048466"/>
            <a:ext cx="771900" cy="0"/>
          </a:xfrm>
          <a:prstGeom prst="straightConnector1">
            <a:avLst/>
          </a:prstGeom>
          <a:noFill/>
          <a:ln w="19050" cap="flat" cmpd="sng">
            <a:solidFill>
              <a:schemeClr val="lt1"/>
            </a:solidFill>
            <a:prstDash val="solid"/>
            <a:round/>
            <a:headEnd type="none" w="med" len="med"/>
            <a:tailEnd type="none" w="med" len="med"/>
          </a:ln>
        </p:spPr>
      </p:cxnSp>
      <p:cxnSp>
        <p:nvCxnSpPr>
          <p:cNvPr id="105" name="Google Shape;105;p11"/>
          <p:cNvCxnSpPr/>
          <p:nvPr/>
        </p:nvCxnSpPr>
        <p:spPr>
          <a:xfrm>
            <a:off x="6635736" y="2048466"/>
            <a:ext cx="771900" cy="0"/>
          </a:xfrm>
          <a:prstGeom prst="straightConnector1">
            <a:avLst/>
          </a:prstGeom>
          <a:noFill/>
          <a:ln w="19050" cap="flat" cmpd="sng">
            <a:solidFill>
              <a:schemeClr val="lt1"/>
            </a:solidFill>
            <a:prstDash val="solid"/>
            <a:round/>
            <a:headEnd type="none" w="med" len="med"/>
            <a:tailEnd type="none" w="med" len="med"/>
          </a:ln>
        </p:spPr>
      </p:cxnSp>
      <p:sp>
        <p:nvSpPr>
          <p:cNvPr id="103" name="Google Shape;103;p11"/>
          <p:cNvSpPr/>
          <p:nvPr/>
        </p:nvSpPr>
        <p:spPr>
          <a:xfrm>
            <a:off x="3676175" y="1504866"/>
            <a:ext cx="1087200" cy="1087200"/>
          </a:xfrm>
          <a:prstGeom prst="flowChartConnector">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900">
              <a:latin typeface="Inter"/>
              <a:ea typeface="Inter"/>
              <a:cs typeface="Inter"/>
              <a:sym typeface="Inter"/>
            </a:endParaRPr>
          </a:p>
        </p:txBody>
      </p:sp>
      <p:sp>
        <p:nvSpPr>
          <p:cNvPr id="106" name="Google Shape;106;p11"/>
          <p:cNvSpPr/>
          <p:nvPr/>
        </p:nvSpPr>
        <p:spPr>
          <a:xfrm>
            <a:off x="5548513" y="1504866"/>
            <a:ext cx="1087200" cy="1087200"/>
          </a:xfrm>
          <a:prstGeom prst="flowChartConnector">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900">
              <a:latin typeface="Inter"/>
              <a:ea typeface="Inter"/>
              <a:cs typeface="Inter"/>
              <a:sym typeface="Inter"/>
            </a:endParaRPr>
          </a:p>
        </p:txBody>
      </p:sp>
      <p:sp>
        <p:nvSpPr>
          <p:cNvPr id="107" name="Google Shape;107;p11"/>
          <p:cNvSpPr/>
          <p:nvPr/>
        </p:nvSpPr>
        <p:spPr>
          <a:xfrm>
            <a:off x="7417725" y="1504866"/>
            <a:ext cx="1087200" cy="1087200"/>
          </a:xfrm>
          <a:prstGeom prst="flowChartConnector">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900">
              <a:latin typeface="Inter"/>
              <a:ea typeface="Inter"/>
              <a:cs typeface="Inter"/>
              <a:sym typeface="Inter"/>
            </a:endParaRPr>
          </a:p>
        </p:txBody>
      </p:sp>
      <p:sp>
        <p:nvSpPr>
          <p:cNvPr id="108" name="Google Shape;108;p11"/>
          <p:cNvSpPr txBox="1">
            <a:spLocks noGrp="1"/>
          </p:cNvSpPr>
          <p:nvPr>
            <p:ph type="subTitle" idx="3"/>
          </p:nvPr>
        </p:nvSpPr>
        <p:spPr>
          <a:xfrm>
            <a:off x="5358925" y="2706950"/>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a:endParaRPr/>
          </a:p>
        </p:txBody>
      </p:sp>
      <p:sp>
        <p:nvSpPr>
          <p:cNvPr id="109" name="Google Shape;109;p11"/>
          <p:cNvSpPr txBox="1">
            <a:spLocks noGrp="1"/>
          </p:cNvSpPr>
          <p:nvPr>
            <p:ph type="body" idx="4"/>
          </p:nvPr>
        </p:nvSpPr>
        <p:spPr>
          <a:xfrm>
            <a:off x="5288425" y="2982325"/>
            <a:ext cx="1607400" cy="873600"/>
          </a:xfrm>
          <a:prstGeom prst="rect">
            <a:avLst/>
          </a:prstGeom>
        </p:spPr>
        <p:txBody>
          <a:bodyPr spcFirstLastPara="1" wrap="square" lIns="91425" tIns="91425" rIns="91425" bIns="91425" anchor="t" anchorCtr="0">
            <a:no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10" name="Google Shape;110;p11"/>
          <p:cNvSpPr txBox="1">
            <a:spLocks noGrp="1"/>
          </p:cNvSpPr>
          <p:nvPr>
            <p:ph type="subTitle" idx="5"/>
          </p:nvPr>
        </p:nvSpPr>
        <p:spPr>
          <a:xfrm>
            <a:off x="7231275" y="2706950"/>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a:endParaRPr/>
          </a:p>
        </p:txBody>
      </p:sp>
      <p:sp>
        <p:nvSpPr>
          <p:cNvPr id="111" name="Google Shape;111;p11"/>
          <p:cNvSpPr txBox="1">
            <a:spLocks noGrp="1"/>
          </p:cNvSpPr>
          <p:nvPr>
            <p:ph type="body" idx="6"/>
          </p:nvPr>
        </p:nvSpPr>
        <p:spPr>
          <a:xfrm>
            <a:off x="7160775" y="2982325"/>
            <a:ext cx="1607400" cy="873600"/>
          </a:xfrm>
          <a:prstGeom prst="rect">
            <a:avLst/>
          </a:prstGeom>
        </p:spPr>
        <p:txBody>
          <a:bodyPr spcFirstLastPara="1" wrap="square" lIns="91425" tIns="91425" rIns="91425" bIns="91425" anchor="t" anchorCtr="0">
            <a:no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12" name="Google Shape;112;p11"/>
          <p:cNvSpPr/>
          <p:nvPr/>
        </p:nvSpPr>
        <p:spPr>
          <a:xfrm>
            <a:off x="603475" y="2706950"/>
            <a:ext cx="2313300" cy="1413600"/>
          </a:xfrm>
          <a:prstGeom prst="roundRect">
            <a:avLst>
              <a:gd name="adj" fmla="val 741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None/>
            </a:pPr>
            <a:endParaRPr>
              <a:solidFill>
                <a:srgbClr val="F6F5EC"/>
              </a:solidFill>
            </a:endParaRPr>
          </a:p>
        </p:txBody>
      </p:sp>
      <p:sp>
        <p:nvSpPr>
          <p:cNvPr id="113" name="Google Shape;113;p11"/>
          <p:cNvSpPr txBox="1">
            <a:spLocks noGrp="1"/>
          </p:cNvSpPr>
          <p:nvPr>
            <p:ph type="title"/>
          </p:nvPr>
        </p:nvSpPr>
        <p:spPr>
          <a:xfrm>
            <a:off x="450850" y="596800"/>
            <a:ext cx="6767700" cy="14319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a:endParaRPr/>
          </a:p>
        </p:txBody>
      </p:sp>
      <p:sp>
        <p:nvSpPr>
          <p:cNvPr id="114" name="Google Shape;114;p11"/>
          <p:cNvSpPr txBox="1">
            <a:spLocks noGrp="1"/>
          </p:cNvSpPr>
          <p:nvPr>
            <p:ph type="body" idx="7"/>
          </p:nvPr>
        </p:nvSpPr>
        <p:spPr>
          <a:xfrm>
            <a:off x="603475" y="2758400"/>
            <a:ext cx="2313300" cy="13107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Clr>
                <a:schemeClr val="lt1"/>
              </a:buClr>
              <a:buSzPts val="1200"/>
              <a:buFont typeface="Inter"/>
              <a:buChar char="●"/>
              <a:defRPr>
                <a:solidFill>
                  <a:schemeClr val="lt1"/>
                </a:solidFill>
              </a:defRPr>
            </a:lvl1pPr>
            <a:lvl2pPr marL="914400" lvl="1" indent="-304800" algn="ctr">
              <a:spcBef>
                <a:spcPts val="0"/>
              </a:spcBef>
              <a:spcAft>
                <a:spcPts val="0"/>
              </a:spcAft>
              <a:buClr>
                <a:schemeClr val="lt1"/>
              </a:buClr>
              <a:buSzPts val="1200"/>
              <a:buFont typeface="Inter"/>
              <a:buChar char="○"/>
              <a:defRPr>
                <a:solidFill>
                  <a:schemeClr val="lt1"/>
                </a:solidFill>
              </a:defRPr>
            </a:lvl2pPr>
            <a:lvl3pPr marL="1371600" lvl="2" indent="-304800" algn="ctr">
              <a:spcBef>
                <a:spcPts val="0"/>
              </a:spcBef>
              <a:spcAft>
                <a:spcPts val="0"/>
              </a:spcAft>
              <a:buClr>
                <a:schemeClr val="lt1"/>
              </a:buClr>
              <a:buSzPts val="1200"/>
              <a:buFont typeface="Inter"/>
              <a:buChar char="■"/>
              <a:defRPr>
                <a:solidFill>
                  <a:schemeClr val="lt1"/>
                </a:solidFill>
              </a:defRPr>
            </a:lvl3pPr>
            <a:lvl4pPr marL="1828800" lvl="3" indent="-304800" algn="ctr">
              <a:spcBef>
                <a:spcPts val="0"/>
              </a:spcBef>
              <a:spcAft>
                <a:spcPts val="0"/>
              </a:spcAft>
              <a:buClr>
                <a:schemeClr val="lt1"/>
              </a:buClr>
              <a:buSzPts val="1200"/>
              <a:buFont typeface="Inter"/>
              <a:buChar char="●"/>
              <a:defRPr>
                <a:solidFill>
                  <a:schemeClr val="lt1"/>
                </a:solidFill>
              </a:defRPr>
            </a:lvl4pPr>
            <a:lvl5pPr marL="2286000" lvl="4" indent="-304800" algn="ctr">
              <a:spcBef>
                <a:spcPts val="0"/>
              </a:spcBef>
              <a:spcAft>
                <a:spcPts val="0"/>
              </a:spcAft>
              <a:buClr>
                <a:schemeClr val="lt1"/>
              </a:buClr>
              <a:buSzPts val="1200"/>
              <a:buFont typeface="Inter"/>
              <a:buChar char="○"/>
              <a:defRPr>
                <a:solidFill>
                  <a:schemeClr val="lt1"/>
                </a:solidFill>
              </a:defRPr>
            </a:lvl5pPr>
            <a:lvl6pPr marL="2743200" lvl="5" indent="-304800" algn="ctr">
              <a:spcBef>
                <a:spcPts val="0"/>
              </a:spcBef>
              <a:spcAft>
                <a:spcPts val="0"/>
              </a:spcAft>
              <a:buClr>
                <a:schemeClr val="lt1"/>
              </a:buClr>
              <a:buSzPts val="1200"/>
              <a:buFont typeface="Inter"/>
              <a:buChar char="■"/>
              <a:defRPr>
                <a:solidFill>
                  <a:schemeClr val="lt1"/>
                </a:solidFill>
              </a:defRPr>
            </a:lvl6pPr>
            <a:lvl7pPr marL="3200400" lvl="6" indent="-304800" algn="ctr">
              <a:spcBef>
                <a:spcPts val="0"/>
              </a:spcBef>
              <a:spcAft>
                <a:spcPts val="0"/>
              </a:spcAft>
              <a:buClr>
                <a:schemeClr val="lt1"/>
              </a:buClr>
              <a:buSzPts val="1200"/>
              <a:buFont typeface="Inter"/>
              <a:buChar char="●"/>
              <a:defRPr>
                <a:solidFill>
                  <a:schemeClr val="lt1"/>
                </a:solidFill>
              </a:defRPr>
            </a:lvl7pPr>
            <a:lvl8pPr marL="3657600" lvl="7" indent="-304800" algn="ctr">
              <a:spcBef>
                <a:spcPts val="0"/>
              </a:spcBef>
              <a:spcAft>
                <a:spcPts val="0"/>
              </a:spcAft>
              <a:buClr>
                <a:schemeClr val="lt1"/>
              </a:buClr>
              <a:buSzPts val="1200"/>
              <a:buFont typeface="Inter"/>
              <a:buChar char="○"/>
              <a:defRPr>
                <a:solidFill>
                  <a:schemeClr val="lt1"/>
                </a:solidFill>
              </a:defRPr>
            </a:lvl8pPr>
            <a:lvl9pPr marL="4114800" lvl="8" indent="-304800" algn="ctr">
              <a:spcBef>
                <a:spcPts val="0"/>
              </a:spcBef>
              <a:spcAft>
                <a:spcPts val="0"/>
              </a:spcAft>
              <a:buClr>
                <a:schemeClr val="lt1"/>
              </a:buClr>
              <a:buSzPts val="1200"/>
              <a:buFont typeface="Inter"/>
              <a:buChar char="■"/>
              <a:defRPr>
                <a:solidFill>
                  <a:schemeClr val="lt1"/>
                </a:solidFill>
              </a:defRPr>
            </a:lvl9pPr>
          </a:lstStyle>
          <a:p>
            <a:endParaRPr/>
          </a:p>
        </p:txBody>
      </p:sp>
      <p:sp>
        <p:nvSpPr>
          <p:cNvPr id="115" name="Google Shape;115;p11"/>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16" name="Google Shape;116;p11"/>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xt / Graph">
  <p:cSld name="CAPTION_ONLY">
    <p:bg>
      <p:bgPr>
        <a:solidFill>
          <a:schemeClr val="lt1"/>
        </a:solidFill>
        <a:effectLst/>
      </p:bgPr>
    </p:bg>
    <p:spTree>
      <p:nvGrpSpPr>
        <p:cNvPr id="1" name="Shape 117"/>
        <p:cNvGrpSpPr/>
        <p:nvPr/>
      </p:nvGrpSpPr>
      <p:grpSpPr>
        <a:xfrm>
          <a:off x="0" y="0"/>
          <a:ext cx="0" cy="0"/>
          <a:chOff x="0" y="0"/>
          <a:chExt cx="0" cy="0"/>
        </a:xfrm>
      </p:grpSpPr>
      <p:cxnSp>
        <p:nvCxnSpPr>
          <p:cNvPr id="118" name="Google Shape;118;p12"/>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119" name="Google Shape;119;p12"/>
          <p:cNvSpPr txBox="1">
            <a:spLocks noGrp="1"/>
          </p:cNvSpPr>
          <p:nvPr>
            <p:ph type="title"/>
          </p:nvPr>
        </p:nvSpPr>
        <p:spPr>
          <a:xfrm>
            <a:off x="452575" y="596800"/>
            <a:ext cx="4418100" cy="13701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sz="4800" b="1"/>
            </a:lvl2pPr>
            <a:lvl3pPr lvl="2">
              <a:lnSpc>
                <a:spcPct val="80000"/>
              </a:lnSpc>
              <a:spcBef>
                <a:spcPts val="0"/>
              </a:spcBef>
              <a:spcAft>
                <a:spcPts val="0"/>
              </a:spcAft>
              <a:buSzPts val="4800"/>
              <a:buFont typeface="Inter"/>
              <a:buNone/>
              <a:defRPr sz="4800" b="1"/>
            </a:lvl3pPr>
            <a:lvl4pPr lvl="3">
              <a:lnSpc>
                <a:spcPct val="80000"/>
              </a:lnSpc>
              <a:spcBef>
                <a:spcPts val="0"/>
              </a:spcBef>
              <a:spcAft>
                <a:spcPts val="0"/>
              </a:spcAft>
              <a:buSzPts val="4800"/>
              <a:buFont typeface="Inter"/>
              <a:buNone/>
              <a:defRPr sz="4800" b="1"/>
            </a:lvl4pPr>
            <a:lvl5pPr lvl="4">
              <a:lnSpc>
                <a:spcPct val="80000"/>
              </a:lnSpc>
              <a:spcBef>
                <a:spcPts val="0"/>
              </a:spcBef>
              <a:spcAft>
                <a:spcPts val="0"/>
              </a:spcAft>
              <a:buSzPts val="4800"/>
              <a:buFont typeface="Inter"/>
              <a:buNone/>
              <a:defRPr sz="4800" b="1"/>
            </a:lvl5pPr>
            <a:lvl6pPr lvl="5">
              <a:lnSpc>
                <a:spcPct val="80000"/>
              </a:lnSpc>
              <a:spcBef>
                <a:spcPts val="0"/>
              </a:spcBef>
              <a:spcAft>
                <a:spcPts val="0"/>
              </a:spcAft>
              <a:buSzPts val="4800"/>
              <a:buFont typeface="Inter"/>
              <a:buNone/>
              <a:defRPr sz="4800" b="1"/>
            </a:lvl6pPr>
            <a:lvl7pPr lvl="6">
              <a:lnSpc>
                <a:spcPct val="80000"/>
              </a:lnSpc>
              <a:spcBef>
                <a:spcPts val="0"/>
              </a:spcBef>
              <a:spcAft>
                <a:spcPts val="0"/>
              </a:spcAft>
              <a:buSzPts val="4800"/>
              <a:buFont typeface="Inter"/>
              <a:buNone/>
              <a:defRPr sz="4800" b="1"/>
            </a:lvl7pPr>
            <a:lvl8pPr lvl="7">
              <a:lnSpc>
                <a:spcPct val="80000"/>
              </a:lnSpc>
              <a:spcBef>
                <a:spcPts val="0"/>
              </a:spcBef>
              <a:spcAft>
                <a:spcPts val="0"/>
              </a:spcAft>
              <a:buSzPts val="4800"/>
              <a:buFont typeface="Inter"/>
              <a:buNone/>
              <a:defRPr sz="4800" b="1"/>
            </a:lvl8pPr>
            <a:lvl9pPr lvl="8">
              <a:lnSpc>
                <a:spcPct val="80000"/>
              </a:lnSpc>
              <a:spcBef>
                <a:spcPts val="0"/>
              </a:spcBef>
              <a:spcAft>
                <a:spcPts val="0"/>
              </a:spcAft>
              <a:buSzPts val="4800"/>
              <a:buFont typeface="Inter"/>
              <a:buNone/>
              <a:defRPr sz="4800" b="1"/>
            </a:lvl9pPr>
          </a:lstStyle>
          <a:p>
            <a:endParaRPr/>
          </a:p>
        </p:txBody>
      </p:sp>
      <p:sp>
        <p:nvSpPr>
          <p:cNvPr id="120" name="Google Shape;120;p12"/>
          <p:cNvSpPr txBox="1">
            <a:spLocks noGrp="1"/>
          </p:cNvSpPr>
          <p:nvPr>
            <p:ph type="body" idx="1"/>
          </p:nvPr>
        </p:nvSpPr>
        <p:spPr>
          <a:xfrm>
            <a:off x="560525" y="1966775"/>
            <a:ext cx="3212700" cy="2080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Inter"/>
              <a:buChar char="●"/>
              <a:defRPr/>
            </a:lvl1pPr>
            <a:lvl2pPr marL="914400" lvl="1" indent="-304800">
              <a:spcBef>
                <a:spcPts val="0"/>
              </a:spcBef>
              <a:spcAft>
                <a:spcPts val="0"/>
              </a:spcAft>
              <a:buSzPts val="1200"/>
              <a:buFont typeface="Inter"/>
              <a:buChar char="○"/>
              <a:defRPr/>
            </a:lvl2pPr>
            <a:lvl3pPr marL="1371600" lvl="2" indent="-304800">
              <a:spcBef>
                <a:spcPts val="0"/>
              </a:spcBef>
              <a:spcAft>
                <a:spcPts val="0"/>
              </a:spcAft>
              <a:buSzPts val="1200"/>
              <a:buFont typeface="Inter"/>
              <a:buChar char="■"/>
              <a:defRPr/>
            </a:lvl3pPr>
            <a:lvl4pPr marL="1828800" lvl="3" indent="-304800">
              <a:spcBef>
                <a:spcPts val="0"/>
              </a:spcBef>
              <a:spcAft>
                <a:spcPts val="0"/>
              </a:spcAft>
              <a:buSzPts val="1200"/>
              <a:buFont typeface="Inter"/>
              <a:buChar char="●"/>
              <a:defRPr/>
            </a:lvl4pPr>
            <a:lvl5pPr marL="2286000" lvl="4" indent="-304800">
              <a:spcBef>
                <a:spcPts val="0"/>
              </a:spcBef>
              <a:spcAft>
                <a:spcPts val="0"/>
              </a:spcAft>
              <a:buSzPts val="1200"/>
              <a:buFont typeface="Inter"/>
              <a:buChar char="○"/>
              <a:defRPr/>
            </a:lvl5pPr>
            <a:lvl6pPr marL="2743200" lvl="5" indent="-304800">
              <a:spcBef>
                <a:spcPts val="0"/>
              </a:spcBef>
              <a:spcAft>
                <a:spcPts val="0"/>
              </a:spcAft>
              <a:buSzPts val="1200"/>
              <a:buFont typeface="Inter"/>
              <a:buChar char="■"/>
              <a:defRPr/>
            </a:lvl6pPr>
            <a:lvl7pPr marL="3200400" lvl="6" indent="-304800">
              <a:spcBef>
                <a:spcPts val="0"/>
              </a:spcBef>
              <a:spcAft>
                <a:spcPts val="0"/>
              </a:spcAft>
              <a:buSzPts val="1200"/>
              <a:buFont typeface="Inter"/>
              <a:buChar char="●"/>
              <a:defRPr/>
            </a:lvl7pPr>
            <a:lvl8pPr marL="3657600" lvl="7" indent="-304800">
              <a:spcBef>
                <a:spcPts val="0"/>
              </a:spcBef>
              <a:spcAft>
                <a:spcPts val="0"/>
              </a:spcAft>
              <a:buSzPts val="1200"/>
              <a:buFont typeface="Inter"/>
              <a:buChar char="○"/>
              <a:defRPr/>
            </a:lvl8pPr>
            <a:lvl9pPr marL="4114800" lvl="8" indent="-304800">
              <a:spcBef>
                <a:spcPts val="0"/>
              </a:spcBef>
              <a:spcAft>
                <a:spcPts val="0"/>
              </a:spcAft>
              <a:buSzPts val="1200"/>
              <a:buFont typeface="Inter"/>
              <a:buChar char="■"/>
              <a:defRPr/>
            </a:lvl9pPr>
          </a:lstStyle>
          <a:p>
            <a:endParaRPr/>
          </a:p>
        </p:txBody>
      </p:sp>
      <p:sp>
        <p:nvSpPr>
          <p:cNvPr id="121" name="Google Shape;121;p12"/>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22" name="Google Shape;122;p12"/>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accent2"/>
                </a:solidFill>
                <a:latin typeface="Inter Light"/>
                <a:ea typeface="Inter Light"/>
                <a:cs typeface="Inter Light"/>
                <a:sym typeface="Inter Light"/>
              </a:defRPr>
            </a:lvl1pPr>
            <a:lvl2pPr lvl="1" algn="ctr" rtl="0">
              <a:buNone/>
              <a:defRPr sz="800">
                <a:solidFill>
                  <a:schemeClr val="accent2"/>
                </a:solidFill>
                <a:latin typeface="Inter Light"/>
                <a:ea typeface="Inter Light"/>
                <a:cs typeface="Inter Light"/>
                <a:sym typeface="Inter Light"/>
              </a:defRPr>
            </a:lvl2pPr>
            <a:lvl3pPr lvl="2" algn="ctr" rtl="0">
              <a:buNone/>
              <a:defRPr sz="800">
                <a:solidFill>
                  <a:schemeClr val="accent2"/>
                </a:solidFill>
                <a:latin typeface="Inter Light"/>
                <a:ea typeface="Inter Light"/>
                <a:cs typeface="Inter Light"/>
                <a:sym typeface="Inter Light"/>
              </a:defRPr>
            </a:lvl3pPr>
            <a:lvl4pPr lvl="3" algn="ctr" rtl="0">
              <a:buNone/>
              <a:defRPr sz="800">
                <a:solidFill>
                  <a:schemeClr val="accent2"/>
                </a:solidFill>
                <a:latin typeface="Inter Light"/>
                <a:ea typeface="Inter Light"/>
                <a:cs typeface="Inter Light"/>
                <a:sym typeface="Inter Light"/>
              </a:defRPr>
            </a:lvl4pPr>
            <a:lvl5pPr lvl="4" algn="ctr" rtl="0">
              <a:buNone/>
              <a:defRPr sz="800">
                <a:solidFill>
                  <a:schemeClr val="accent2"/>
                </a:solidFill>
                <a:latin typeface="Inter Light"/>
                <a:ea typeface="Inter Light"/>
                <a:cs typeface="Inter Light"/>
                <a:sym typeface="Inter Light"/>
              </a:defRPr>
            </a:lvl5pPr>
            <a:lvl6pPr lvl="5" algn="ctr" rtl="0">
              <a:buNone/>
              <a:defRPr sz="800">
                <a:solidFill>
                  <a:schemeClr val="accent2"/>
                </a:solidFill>
                <a:latin typeface="Inter Light"/>
                <a:ea typeface="Inter Light"/>
                <a:cs typeface="Inter Light"/>
                <a:sym typeface="Inter Light"/>
              </a:defRPr>
            </a:lvl6pPr>
            <a:lvl7pPr lvl="6" algn="ctr" rtl="0">
              <a:buNone/>
              <a:defRPr sz="800">
                <a:solidFill>
                  <a:schemeClr val="accent2"/>
                </a:solidFill>
                <a:latin typeface="Inter Light"/>
                <a:ea typeface="Inter Light"/>
                <a:cs typeface="Inter Light"/>
                <a:sym typeface="Inter Light"/>
              </a:defRPr>
            </a:lvl7pPr>
            <a:lvl8pPr lvl="7" algn="ctr" rtl="0">
              <a:buNone/>
              <a:defRPr sz="800">
                <a:solidFill>
                  <a:schemeClr val="accent2"/>
                </a:solidFill>
                <a:latin typeface="Inter Light"/>
                <a:ea typeface="Inter Light"/>
                <a:cs typeface="Inter Light"/>
                <a:sym typeface="Inter Light"/>
              </a:defRPr>
            </a:lvl8pPr>
            <a:lvl9pPr lvl="8" algn="ctr" rtl="0">
              <a:buNone/>
              <a:defRPr sz="800">
                <a:solidFill>
                  <a:schemeClr val="accen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123" name="Google Shape;123;p12"/>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age Header">
  <p:cSld name="BIG_NUMBER">
    <p:bg>
      <p:bgPr>
        <a:solidFill>
          <a:schemeClr val="dk2"/>
        </a:solidFill>
        <a:effectLst/>
      </p:bgPr>
    </p:bg>
    <p:spTree>
      <p:nvGrpSpPr>
        <p:cNvPr id="1" name="Shape 124"/>
        <p:cNvGrpSpPr/>
        <p:nvPr/>
      </p:nvGrpSpPr>
      <p:grpSpPr>
        <a:xfrm>
          <a:off x="0" y="0"/>
          <a:ext cx="0" cy="0"/>
          <a:chOff x="0" y="0"/>
          <a:chExt cx="0" cy="0"/>
        </a:xfrm>
      </p:grpSpPr>
      <p:sp>
        <p:nvSpPr>
          <p:cNvPr id="125" name="Google Shape;125;p13"/>
          <p:cNvSpPr>
            <a:spLocks noGrp="1"/>
          </p:cNvSpPr>
          <p:nvPr>
            <p:ph type="pic" idx="2"/>
          </p:nvPr>
        </p:nvSpPr>
        <p:spPr>
          <a:xfrm>
            <a:off x="213750" y="586950"/>
            <a:ext cx="8701800" cy="2327100"/>
          </a:xfrm>
          <a:prstGeom prst="roundRect">
            <a:avLst>
              <a:gd name="adj" fmla="val 3913"/>
            </a:avLst>
          </a:prstGeom>
          <a:noFill/>
          <a:ln>
            <a:noFill/>
          </a:ln>
        </p:spPr>
      </p:sp>
      <p:sp>
        <p:nvSpPr>
          <p:cNvPr id="126" name="Google Shape;126;p13"/>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127" name="Google Shape;127;p13"/>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128" name="Google Shape;128;p13"/>
          <p:cNvSpPr txBox="1">
            <a:spLocks noGrp="1"/>
          </p:cNvSpPr>
          <p:nvPr>
            <p:ph type="body" idx="1"/>
          </p:nvPr>
        </p:nvSpPr>
        <p:spPr>
          <a:xfrm>
            <a:off x="5362800" y="3071200"/>
            <a:ext cx="3552600" cy="8736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29" name="Google Shape;129;p13"/>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30" name="Google Shape;130;p13"/>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Go-to-Market Strategy" type="blank">
  <p:cSld name="BLANK">
    <p:bg>
      <p:bgPr>
        <a:solidFill>
          <a:schemeClr val="dk1"/>
        </a:solidFill>
        <a:effectLst/>
      </p:bgPr>
    </p:bg>
    <p:spTree>
      <p:nvGrpSpPr>
        <p:cNvPr id="1" name="Shape 131"/>
        <p:cNvGrpSpPr/>
        <p:nvPr/>
      </p:nvGrpSpPr>
      <p:grpSpPr>
        <a:xfrm>
          <a:off x="0" y="0"/>
          <a:ext cx="0" cy="0"/>
          <a:chOff x="0" y="0"/>
          <a:chExt cx="0" cy="0"/>
        </a:xfrm>
      </p:grpSpPr>
      <p:sp>
        <p:nvSpPr>
          <p:cNvPr id="132" name="Google Shape;132;p14"/>
          <p:cNvSpPr>
            <a:spLocks noGrp="1"/>
          </p:cNvSpPr>
          <p:nvPr>
            <p:ph type="pic" idx="2"/>
          </p:nvPr>
        </p:nvSpPr>
        <p:spPr>
          <a:xfrm>
            <a:off x="6445900" y="626975"/>
            <a:ext cx="1932900" cy="2070000"/>
          </a:xfrm>
          <a:prstGeom prst="roundRect">
            <a:avLst>
              <a:gd name="adj" fmla="val 5387"/>
            </a:avLst>
          </a:prstGeom>
          <a:noFill/>
          <a:ln>
            <a:noFill/>
          </a:ln>
        </p:spPr>
      </p:sp>
      <p:sp>
        <p:nvSpPr>
          <p:cNvPr id="133" name="Google Shape;133;p14"/>
          <p:cNvSpPr>
            <a:spLocks noGrp="1"/>
          </p:cNvSpPr>
          <p:nvPr>
            <p:ph type="pic" idx="3"/>
          </p:nvPr>
        </p:nvSpPr>
        <p:spPr>
          <a:xfrm>
            <a:off x="4210025" y="626975"/>
            <a:ext cx="1932900" cy="2070000"/>
          </a:xfrm>
          <a:prstGeom prst="roundRect">
            <a:avLst>
              <a:gd name="adj" fmla="val 5387"/>
            </a:avLst>
          </a:prstGeom>
          <a:noFill/>
          <a:ln>
            <a:noFill/>
          </a:ln>
        </p:spPr>
      </p:sp>
      <p:cxnSp>
        <p:nvCxnSpPr>
          <p:cNvPr id="134" name="Google Shape;134;p14"/>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135" name="Google Shape;135;p14"/>
          <p:cNvSpPr txBox="1">
            <a:spLocks noGrp="1"/>
          </p:cNvSpPr>
          <p:nvPr>
            <p:ph type="title"/>
          </p:nvPr>
        </p:nvSpPr>
        <p:spPr>
          <a:xfrm>
            <a:off x="450850" y="596800"/>
            <a:ext cx="4083000" cy="18288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a:endParaRPr/>
          </a:p>
        </p:txBody>
      </p:sp>
      <p:sp>
        <p:nvSpPr>
          <p:cNvPr id="136" name="Google Shape;136;p14"/>
          <p:cNvSpPr txBox="1">
            <a:spLocks noGrp="1"/>
          </p:cNvSpPr>
          <p:nvPr>
            <p:ph type="subTitle" idx="1"/>
          </p:nvPr>
        </p:nvSpPr>
        <p:spPr>
          <a:xfrm>
            <a:off x="4210025" y="2802675"/>
            <a:ext cx="1906800" cy="772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137" name="Google Shape;137;p14"/>
          <p:cNvSpPr txBox="1">
            <a:spLocks noGrp="1"/>
          </p:cNvSpPr>
          <p:nvPr>
            <p:ph type="body" idx="4"/>
          </p:nvPr>
        </p:nvSpPr>
        <p:spPr>
          <a:xfrm>
            <a:off x="4210025" y="3441550"/>
            <a:ext cx="1607400" cy="10686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38" name="Google Shape;138;p14"/>
          <p:cNvSpPr txBox="1">
            <a:spLocks noGrp="1"/>
          </p:cNvSpPr>
          <p:nvPr>
            <p:ph type="subTitle" idx="5"/>
          </p:nvPr>
        </p:nvSpPr>
        <p:spPr>
          <a:xfrm>
            <a:off x="6458950" y="2802675"/>
            <a:ext cx="1906800" cy="772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139" name="Google Shape;139;p14"/>
          <p:cNvSpPr txBox="1">
            <a:spLocks noGrp="1"/>
          </p:cNvSpPr>
          <p:nvPr>
            <p:ph type="body" idx="6"/>
          </p:nvPr>
        </p:nvSpPr>
        <p:spPr>
          <a:xfrm>
            <a:off x="6458950" y="3441550"/>
            <a:ext cx="1607400" cy="10686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40" name="Google Shape;140;p14"/>
          <p:cNvSpPr txBox="1">
            <a:spLocks noGrp="1"/>
          </p:cNvSpPr>
          <p:nvPr>
            <p:ph type="body" idx="7"/>
          </p:nvPr>
        </p:nvSpPr>
        <p:spPr>
          <a:xfrm>
            <a:off x="450850" y="2399275"/>
            <a:ext cx="3048000" cy="21108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Font typeface="Inter"/>
              <a:buChar char="●"/>
              <a:defRPr>
                <a:solidFill>
                  <a:schemeClr val="lt1"/>
                </a:solidFill>
              </a:defRPr>
            </a:lvl1pPr>
            <a:lvl2pPr marL="914400" lvl="1" indent="-304800">
              <a:spcBef>
                <a:spcPts val="0"/>
              </a:spcBef>
              <a:spcAft>
                <a:spcPts val="0"/>
              </a:spcAft>
              <a:buClr>
                <a:schemeClr val="lt1"/>
              </a:buClr>
              <a:buSzPts val="1200"/>
              <a:buFont typeface="Inter"/>
              <a:buChar char="○"/>
              <a:defRPr>
                <a:solidFill>
                  <a:schemeClr val="lt1"/>
                </a:solidFill>
              </a:defRPr>
            </a:lvl2pPr>
            <a:lvl3pPr marL="1371600" lvl="2" indent="-304800">
              <a:spcBef>
                <a:spcPts val="0"/>
              </a:spcBef>
              <a:spcAft>
                <a:spcPts val="0"/>
              </a:spcAft>
              <a:buClr>
                <a:schemeClr val="lt1"/>
              </a:buClr>
              <a:buSzPts val="1200"/>
              <a:buFont typeface="Inter"/>
              <a:buChar char="■"/>
              <a:defRPr>
                <a:solidFill>
                  <a:schemeClr val="lt1"/>
                </a:solidFill>
              </a:defRPr>
            </a:lvl3pPr>
            <a:lvl4pPr marL="1828800" lvl="3" indent="-304800">
              <a:spcBef>
                <a:spcPts val="0"/>
              </a:spcBef>
              <a:spcAft>
                <a:spcPts val="0"/>
              </a:spcAft>
              <a:buClr>
                <a:schemeClr val="lt1"/>
              </a:buClr>
              <a:buSzPts val="1200"/>
              <a:buFont typeface="Inter"/>
              <a:buChar char="●"/>
              <a:defRPr>
                <a:solidFill>
                  <a:schemeClr val="lt1"/>
                </a:solidFill>
              </a:defRPr>
            </a:lvl4pPr>
            <a:lvl5pPr marL="2286000" lvl="4" indent="-304800">
              <a:spcBef>
                <a:spcPts val="0"/>
              </a:spcBef>
              <a:spcAft>
                <a:spcPts val="0"/>
              </a:spcAft>
              <a:buClr>
                <a:schemeClr val="lt1"/>
              </a:buClr>
              <a:buSzPts val="1200"/>
              <a:buFont typeface="Inter"/>
              <a:buChar char="○"/>
              <a:defRPr>
                <a:solidFill>
                  <a:schemeClr val="lt1"/>
                </a:solidFill>
              </a:defRPr>
            </a:lvl5pPr>
            <a:lvl6pPr marL="2743200" lvl="5" indent="-304800">
              <a:spcBef>
                <a:spcPts val="0"/>
              </a:spcBef>
              <a:spcAft>
                <a:spcPts val="0"/>
              </a:spcAft>
              <a:buClr>
                <a:schemeClr val="lt1"/>
              </a:buClr>
              <a:buSzPts val="1200"/>
              <a:buFont typeface="Inter"/>
              <a:buChar char="■"/>
              <a:defRPr>
                <a:solidFill>
                  <a:schemeClr val="lt1"/>
                </a:solidFill>
              </a:defRPr>
            </a:lvl6pPr>
            <a:lvl7pPr marL="3200400" lvl="6" indent="-304800">
              <a:spcBef>
                <a:spcPts val="0"/>
              </a:spcBef>
              <a:spcAft>
                <a:spcPts val="0"/>
              </a:spcAft>
              <a:buClr>
                <a:schemeClr val="lt1"/>
              </a:buClr>
              <a:buSzPts val="1200"/>
              <a:buFont typeface="Inter"/>
              <a:buChar char="●"/>
              <a:defRPr>
                <a:solidFill>
                  <a:schemeClr val="lt1"/>
                </a:solidFill>
              </a:defRPr>
            </a:lvl7pPr>
            <a:lvl8pPr marL="3657600" lvl="7" indent="-304800">
              <a:spcBef>
                <a:spcPts val="0"/>
              </a:spcBef>
              <a:spcAft>
                <a:spcPts val="0"/>
              </a:spcAft>
              <a:buClr>
                <a:schemeClr val="lt1"/>
              </a:buClr>
              <a:buSzPts val="1200"/>
              <a:buFont typeface="Inter"/>
              <a:buChar char="○"/>
              <a:defRPr>
                <a:solidFill>
                  <a:schemeClr val="lt1"/>
                </a:solidFill>
              </a:defRPr>
            </a:lvl8pPr>
            <a:lvl9pPr marL="4114800" lvl="8" indent="-304800">
              <a:spcBef>
                <a:spcPts val="0"/>
              </a:spcBef>
              <a:spcAft>
                <a:spcPts val="0"/>
              </a:spcAft>
              <a:buClr>
                <a:schemeClr val="lt1"/>
              </a:buClr>
              <a:buSzPts val="1200"/>
              <a:buFont typeface="Inter"/>
              <a:buChar char="■"/>
              <a:defRPr>
                <a:solidFill>
                  <a:schemeClr val="lt1"/>
                </a:solidFill>
              </a:defRPr>
            </a:lvl9pPr>
          </a:lstStyle>
          <a:p>
            <a:endParaRPr/>
          </a:p>
        </p:txBody>
      </p:sp>
      <p:sp>
        <p:nvSpPr>
          <p:cNvPr id="141" name="Google Shape;141;p14"/>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42" name="Google Shape;142;p14"/>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lt2"/>
                </a:solidFill>
                <a:latin typeface="Inter Light"/>
                <a:ea typeface="Inter Light"/>
                <a:cs typeface="Inter Light"/>
                <a:sym typeface="Inter Light"/>
              </a:defRPr>
            </a:lvl1pPr>
            <a:lvl2pPr lvl="1" algn="ctr" rtl="0">
              <a:buNone/>
              <a:defRPr sz="800">
                <a:solidFill>
                  <a:schemeClr val="lt2"/>
                </a:solidFill>
                <a:latin typeface="Inter Light"/>
                <a:ea typeface="Inter Light"/>
                <a:cs typeface="Inter Light"/>
                <a:sym typeface="Inter Light"/>
              </a:defRPr>
            </a:lvl2pPr>
            <a:lvl3pPr lvl="2" algn="ctr" rtl="0">
              <a:buNone/>
              <a:defRPr sz="800">
                <a:solidFill>
                  <a:schemeClr val="lt2"/>
                </a:solidFill>
                <a:latin typeface="Inter Light"/>
                <a:ea typeface="Inter Light"/>
                <a:cs typeface="Inter Light"/>
                <a:sym typeface="Inter Light"/>
              </a:defRPr>
            </a:lvl3pPr>
            <a:lvl4pPr lvl="3" algn="ctr" rtl="0">
              <a:buNone/>
              <a:defRPr sz="800">
                <a:solidFill>
                  <a:schemeClr val="lt2"/>
                </a:solidFill>
                <a:latin typeface="Inter Light"/>
                <a:ea typeface="Inter Light"/>
                <a:cs typeface="Inter Light"/>
                <a:sym typeface="Inter Light"/>
              </a:defRPr>
            </a:lvl4pPr>
            <a:lvl5pPr lvl="4" algn="ctr" rtl="0">
              <a:buNone/>
              <a:defRPr sz="800">
                <a:solidFill>
                  <a:schemeClr val="lt2"/>
                </a:solidFill>
                <a:latin typeface="Inter Light"/>
                <a:ea typeface="Inter Light"/>
                <a:cs typeface="Inter Light"/>
                <a:sym typeface="Inter Light"/>
              </a:defRPr>
            </a:lvl5pPr>
            <a:lvl6pPr lvl="5" algn="ctr" rtl="0">
              <a:buNone/>
              <a:defRPr sz="800">
                <a:solidFill>
                  <a:schemeClr val="lt2"/>
                </a:solidFill>
                <a:latin typeface="Inter Light"/>
                <a:ea typeface="Inter Light"/>
                <a:cs typeface="Inter Light"/>
                <a:sym typeface="Inter Light"/>
              </a:defRPr>
            </a:lvl6pPr>
            <a:lvl7pPr lvl="6" algn="ctr" rtl="0">
              <a:buNone/>
              <a:defRPr sz="800">
                <a:solidFill>
                  <a:schemeClr val="lt2"/>
                </a:solidFill>
                <a:latin typeface="Inter Light"/>
                <a:ea typeface="Inter Light"/>
                <a:cs typeface="Inter Light"/>
                <a:sym typeface="Inter Light"/>
              </a:defRPr>
            </a:lvl7pPr>
            <a:lvl8pPr lvl="7" algn="ctr" rtl="0">
              <a:buNone/>
              <a:defRPr sz="800">
                <a:solidFill>
                  <a:schemeClr val="lt2"/>
                </a:solidFill>
                <a:latin typeface="Inter Light"/>
                <a:ea typeface="Inter Light"/>
                <a:cs typeface="Inter Light"/>
                <a:sym typeface="Inter Light"/>
              </a:defRPr>
            </a:lvl8pPr>
            <a:lvl9pPr lvl="8" algn="ctr" rtl="0">
              <a:buNone/>
              <a:defRPr sz="800">
                <a:solidFill>
                  <a:schemeClr val="l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143" name="Google Shape;143;p14"/>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ilestones">
  <p:cSld name="TITLE_1">
    <p:bg>
      <p:bgPr>
        <a:solidFill>
          <a:schemeClr val="lt1"/>
        </a:solidFill>
        <a:effectLst/>
      </p:bgPr>
    </p:bg>
    <p:spTree>
      <p:nvGrpSpPr>
        <p:cNvPr id="1" name="Shape 144"/>
        <p:cNvGrpSpPr/>
        <p:nvPr/>
      </p:nvGrpSpPr>
      <p:grpSpPr>
        <a:xfrm>
          <a:off x="0" y="0"/>
          <a:ext cx="0" cy="0"/>
          <a:chOff x="0" y="0"/>
          <a:chExt cx="0" cy="0"/>
        </a:xfrm>
      </p:grpSpPr>
      <p:cxnSp>
        <p:nvCxnSpPr>
          <p:cNvPr id="145" name="Google Shape;145;p15"/>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146" name="Google Shape;146;p15"/>
          <p:cNvSpPr txBox="1">
            <a:spLocks noGrp="1"/>
          </p:cNvSpPr>
          <p:nvPr>
            <p:ph type="title"/>
          </p:nvPr>
        </p:nvSpPr>
        <p:spPr>
          <a:xfrm>
            <a:off x="452575" y="596800"/>
            <a:ext cx="4418100" cy="13596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sz="4800" b="1"/>
            </a:lvl2pPr>
            <a:lvl3pPr lvl="2">
              <a:lnSpc>
                <a:spcPct val="80000"/>
              </a:lnSpc>
              <a:spcBef>
                <a:spcPts val="0"/>
              </a:spcBef>
              <a:spcAft>
                <a:spcPts val="0"/>
              </a:spcAft>
              <a:buSzPts val="4800"/>
              <a:buFont typeface="Inter"/>
              <a:buNone/>
              <a:defRPr sz="4800" b="1"/>
            </a:lvl3pPr>
            <a:lvl4pPr lvl="3">
              <a:lnSpc>
                <a:spcPct val="80000"/>
              </a:lnSpc>
              <a:spcBef>
                <a:spcPts val="0"/>
              </a:spcBef>
              <a:spcAft>
                <a:spcPts val="0"/>
              </a:spcAft>
              <a:buSzPts val="4800"/>
              <a:buFont typeface="Inter"/>
              <a:buNone/>
              <a:defRPr sz="4800" b="1"/>
            </a:lvl4pPr>
            <a:lvl5pPr lvl="4">
              <a:lnSpc>
                <a:spcPct val="80000"/>
              </a:lnSpc>
              <a:spcBef>
                <a:spcPts val="0"/>
              </a:spcBef>
              <a:spcAft>
                <a:spcPts val="0"/>
              </a:spcAft>
              <a:buSzPts val="4800"/>
              <a:buFont typeface="Inter"/>
              <a:buNone/>
              <a:defRPr sz="4800" b="1"/>
            </a:lvl5pPr>
            <a:lvl6pPr lvl="5">
              <a:lnSpc>
                <a:spcPct val="80000"/>
              </a:lnSpc>
              <a:spcBef>
                <a:spcPts val="0"/>
              </a:spcBef>
              <a:spcAft>
                <a:spcPts val="0"/>
              </a:spcAft>
              <a:buSzPts val="4800"/>
              <a:buFont typeface="Inter"/>
              <a:buNone/>
              <a:defRPr sz="4800" b="1"/>
            </a:lvl6pPr>
            <a:lvl7pPr lvl="6">
              <a:lnSpc>
                <a:spcPct val="80000"/>
              </a:lnSpc>
              <a:spcBef>
                <a:spcPts val="0"/>
              </a:spcBef>
              <a:spcAft>
                <a:spcPts val="0"/>
              </a:spcAft>
              <a:buSzPts val="4800"/>
              <a:buFont typeface="Inter"/>
              <a:buNone/>
              <a:defRPr sz="4800" b="1"/>
            </a:lvl7pPr>
            <a:lvl8pPr lvl="7">
              <a:lnSpc>
                <a:spcPct val="80000"/>
              </a:lnSpc>
              <a:spcBef>
                <a:spcPts val="0"/>
              </a:spcBef>
              <a:spcAft>
                <a:spcPts val="0"/>
              </a:spcAft>
              <a:buSzPts val="4800"/>
              <a:buFont typeface="Inter"/>
              <a:buNone/>
              <a:defRPr sz="4800" b="1"/>
            </a:lvl8pPr>
            <a:lvl9pPr lvl="8">
              <a:lnSpc>
                <a:spcPct val="80000"/>
              </a:lnSpc>
              <a:spcBef>
                <a:spcPts val="0"/>
              </a:spcBef>
              <a:spcAft>
                <a:spcPts val="0"/>
              </a:spcAft>
              <a:buSzPts val="4800"/>
              <a:buFont typeface="Inter"/>
              <a:buNone/>
              <a:defRPr sz="4800" b="1"/>
            </a:lvl9pPr>
          </a:lstStyle>
          <a:p>
            <a:endParaRPr/>
          </a:p>
        </p:txBody>
      </p:sp>
      <p:sp>
        <p:nvSpPr>
          <p:cNvPr id="147" name="Google Shape;147;p15"/>
          <p:cNvSpPr txBox="1">
            <a:spLocks noGrp="1"/>
          </p:cNvSpPr>
          <p:nvPr>
            <p:ph type="subTitle" idx="1"/>
          </p:nvPr>
        </p:nvSpPr>
        <p:spPr>
          <a:xfrm>
            <a:off x="467825" y="1857300"/>
            <a:ext cx="2151000" cy="772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148" name="Google Shape;148;p15"/>
          <p:cNvSpPr txBox="1">
            <a:spLocks noGrp="1"/>
          </p:cNvSpPr>
          <p:nvPr>
            <p:ph type="body" idx="2"/>
          </p:nvPr>
        </p:nvSpPr>
        <p:spPr>
          <a:xfrm>
            <a:off x="391625" y="2271825"/>
            <a:ext cx="21510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149" name="Google Shape;149;p15"/>
          <p:cNvSpPr txBox="1">
            <a:spLocks noGrp="1"/>
          </p:cNvSpPr>
          <p:nvPr>
            <p:ph type="subTitle" idx="3"/>
          </p:nvPr>
        </p:nvSpPr>
        <p:spPr>
          <a:xfrm>
            <a:off x="3052450" y="1857300"/>
            <a:ext cx="2151000" cy="772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150" name="Google Shape;150;p15"/>
          <p:cNvSpPr txBox="1">
            <a:spLocks noGrp="1"/>
          </p:cNvSpPr>
          <p:nvPr>
            <p:ph type="body" idx="4"/>
          </p:nvPr>
        </p:nvSpPr>
        <p:spPr>
          <a:xfrm>
            <a:off x="2976250" y="2271825"/>
            <a:ext cx="21510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151" name="Google Shape;151;p15"/>
          <p:cNvSpPr txBox="1">
            <a:spLocks noGrp="1"/>
          </p:cNvSpPr>
          <p:nvPr>
            <p:ph type="subTitle" idx="5"/>
          </p:nvPr>
        </p:nvSpPr>
        <p:spPr>
          <a:xfrm>
            <a:off x="5637075" y="1857300"/>
            <a:ext cx="2151000" cy="772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152" name="Google Shape;152;p15"/>
          <p:cNvSpPr txBox="1">
            <a:spLocks noGrp="1"/>
          </p:cNvSpPr>
          <p:nvPr>
            <p:ph type="body" idx="6"/>
          </p:nvPr>
        </p:nvSpPr>
        <p:spPr>
          <a:xfrm>
            <a:off x="5560875" y="2271825"/>
            <a:ext cx="21510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153" name="Google Shape;153;p15"/>
          <p:cNvSpPr txBox="1">
            <a:spLocks noGrp="1"/>
          </p:cNvSpPr>
          <p:nvPr>
            <p:ph type="subTitle" idx="7"/>
          </p:nvPr>
        </p:nvSpPr>
        <p:spPr>
          <a:xfrm>
            <a:off x="467825" y="3075100"/>
            <a:ext cx="2151000" cy="772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154" name="Google Shape;154;p15"/>
          <p:cNvSpPr txBox="1">
            <a:spLocks noGrp="1"/>
          </p:cNvSpPr>
          <p:nvPr>
            <p:ph type="body" idx="8"/>
          </p:nvPr>
        </p:nvSpPr>
        <p:spPr>
          <a:xfrm>
            <a:off x="391625" y="3489625"/>
            <a:ext cx="21510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155" name="Google Shape;155;p15"/>
          <p:cNvSpPr txBox="1">
            <a:spLocks noGrp="1"/>
          </p:cNvSpPr>
          <p:nvPr>
            <p:ph type="subTitle" idx="9"/>
          </p:nvPr>
        </p:nvSpPr>
        <p:spPr>
          <a:xfrm>
            <a:off x="3052450" y="3075100"/>
            <a:ext cx="2151000" cy="772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156" name="Google Shape;156;p15"/>
          <p:cNvSpPr txBox="1">
            <a:spLocks noGrp="1"/>
          </p:cNvSpPr>
          <p:nvPr>
            <p:ph type="body" idx="13"/>
          </p:nvPr>
        </p:nvSpPr>
        <p:spPr>
          <a:xfrm>
            <a:off x="2976250" y="3489625"/>
            <a:ext cx="21510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157" name="Google Shape;157;p15"/>
          <p:cNvSpPr txBox="1">
            <a:spLocks noGrp="1"/>
          </p:cNvSpPr>
          <p:nvPr>
            <p:ph type="subTitle" idx="14"/>
          </p:nvPr>
        </p:nvSpPr>
        <p:spPr>
          <a:xfrm>
            <a:off x="5637075" y="3075100"/>
            <a:ext cx="2151000" cy="772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158" name="Google Shape;158;p15"/>
          <p:cNvSpPr txBox="1">
            <a:spLocks noGrp="1"/>
          </p:cNvSpPr>
          <p:nvPr>
            <p:ph type="body" idx="15"/>
          </p:nvPr>
        </p:nvSpPr>
        <p:spPr>
          <a:xfrm>
            <a:off x="5560875" y="3489625"/>
            <a:ext cx="21510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159" name="Google Shape;159;p15"/>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60" name="Google Shape;160;p15"/>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dk1"/>
                </a:solidFill>
                <a:latin typeface="Inter Light"/>
                <a:ea typeface="Inter Light"/>
                <a:cs typeface="Inter Light"/>
                <a:sym typeface="Inter Light"/>
              </a:defRPr>
            </a:lvl1pPr>
            <a:lvl2pPr lvl="1" algn="ctr" rtl="0">
              <a:buNone/>
              <a:defRPr sz="800">
                <a:solidFill>
                  <a:schemeClr val="dk1"/>
                </a:solidFill>
                <a:latin typeface="Inter Light"/>
                <a:ea typeface="Inter Light"/>
                <a:cs typeface="Inter Light"/>
                <a:sym typeface="Inter Light"/>
              </a:defRPr>
            </a:lvl2pPr>
            <a:lvl3pPr lvl="2" algn="ctr" rtl="0">
              <a:buNone/>
              <a:defRPr sz="800">
                <a:solidFill>
                  <a:schemeClr val="dk1"/>
                </a:solidFill>
                <a:latin typeface="Inter Light"/>
                <a:ea typeface="Inter Light"/>
                <a:cs typeface="Inter Light"/>
                <a:sym typeface="Inter Light"/>
              </a:defRPr>
            </a:lvl3pPr>
            <a:lvl4pPr lvl="3" algn="ctr" rtl="0">
              <a:buNone/>
              <a:defRPr sz="800">
                <a:solidFill>
                  <a:schemeClr val="dk1"/>
                </a:solidFill>
                <a:latin typeface="Inter Light"/>
                <a:ea typeface="Inter Light"/>
                <a:cs typeface="Inter Light"/>
                <a:sym typeface="Inter Light"/>
              </a:defRPr>
            </a:lvl4pPr>
            <a:lvl5pPr lvl="4" algn="ctr" rtl="0">
              <a:buNone/>
              <a:defRPr sz="800">
                <a:solidFill>
                  <a:schemeClr val="dk1"/>
                </a:solidFill>
                <a:latin typeface="Inter Light"/>
                <a:ea typeface="Inter Light"/>
                <a:cs typeface="Inter Light"/>
                <a:sym typeface="Inter Light"/>
              </a:defRPr>
            </a:lvl5pPr>
            <a:lvl6pPr lvl="5" algn="ctr" rtl="0">
              <a:buNone/>
              <a:defRPr sz="800">
                <a:solidFill>
                  <a:schemeClr val="dk1"/>
                </a:solidFill>
                <a:latin typeface="Inter Light"/>
                <a:ea typeface="Inter Light"/>
                <a:cs typeface="Inter Light"/>
                <a:sym typeface="Inter Light"/>
              </a:defRPr>
            </a:lvl6pPr>
            <a:lvl7pPr lvl="6" algn="ctr" rtl="0">
              <a:buNone/>
              <a:defRPr sz="800">
                <a:solidFill>
                  <a:schemeClr val="dk1"/>
                </a:solidFill>
                <a:latin typeface="Inter Light"/>
                <a:ea typeface="Inter Light"/>
                <a:cs typeface="Inter Light"/>
                <a:sym typeface="Inter Light"/>
              </a:defRPr>
            </a:lvl7pPr>
            <a:lvl8pPr lvl="7" algn="ctr" rtl="0">
              <a:buNone/>
              <a:defRPr sz="800">
                <a:solidFill>
                  <a:schemeClr val="dk1"/>
                </a:solidFill>
                <a:latin typeface="Inter Light"/>
                <a:ea typeface="Inter Light"/>
                <a:cs typeface="Inter Light"/>
                <a:sym typeface="Inter Light"/>
              </a:defRPr>
            </a:lvl8pPr>
            <a:lvl9pPr lvl="8" algn="ctr" rtl="0">
              <a:buNone/>
              <a:defRPr sz="800">
                <a:solidFill>
                  <a:schemeClr val="dk1"/>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161" name="Google Shape;161;p15"/>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eatures / Benefits">
  <p:cSld name="CUSTOM">
    <p:bg>
      <p:bgPr>
        <a:solidFill>
          <a:schemeClr val="lt1"/>
        </a:solidFill>
        <a:effectLst/>
      </p:bgPr>
    </p:bg>
    <p:spTree>
      <p:nvGrpSpPr>
        <p:cNvPr id="1" name="Shape 162"/>
        <p:cNvGrpSpPr/>
        <p:nvPr/>
      </p:nvGrpSpPr>
      <p:grpSpPr>
        <a:xfrm>
          <a:off x="0" y="0"/>
          <a:ext cx="0" cy="0"/>
          <a:chOff x="0" y="0"/>
          <a:chExt cx="0" cy="0"/>
        </a:xfrm>
      </p:grpSpPr>
      <p:sp>
        <p:nvSpPr>
          <p:cNvPr id="163" name="Google Shape;163;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164" name="Google Shape;164;p16"/>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165" name="Google Shape;165;p16"/>
          <p:cNvSpPr txBox="1">
            <a:spLocks noGrp="1"/>
          </p:cNvSpPr>
          <p:nvPr>
            <p:ph type="title"/>
          </p:nvPr>
        </p:nvSpPr>
        <p:spPr>
          <a:xfrm>
            <a:off x="452575" y="633600"/>
            <a:ext cx="3954600" cy="13161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200"/>
              <a:buFont typeface="Inter"/>
              <a:buNone/>
              <a:defRPr b="1"/>
            </a:lvl2pPr>
            <a:lvl3pPr lvl="2">
              <a:lnSpc>
                <a:spcPct val="80000"/>
              </a:lnSpc>
              <a:spcBef>
                <a:spcPts val="0"/>
              </a:spcBef>
              <a:spcAft>
                <a:spcPts val="0"/>
              </a:spcAft>
              <a:buSzPts val="4200"/>
              <a:buFont typeface="Inter"/>
              <a:buNone/>
              <a:defRPr b="1"/>
            </a:lvl3pPr>
            <a:lvl4pPr lvl="3">
              <a:lnSpc>
                <a:spcPct val="80000"/>
              </a:lnSpc>
              <a:spcBef>
                <a:spcPts val="0"/>
              </a:spcBef>
              <a:spcAft>
                <a:spcPts val="0"/>
              </a:spcAft>
              <a:buSzPts val="4200"/>
              <a:buFont typeface="Inter"/>
              <a:buNone/>
              <a:defRPr b="1"/>
            </a:lvl4pPr>
            <a:lvl5pPr lvl="4">
              <a:lnSpc>
                <a:spcPct val="80000"/>
              </a:lnSpc>
              <a:spcBef>
                <a:spcPts val="0"/>
              </a:spcBef>
              <a:spcAft>
                <a:spcPts val="0"/>
              </a:spcAft>
              <a:buSzPts val="4200"/>
              <a:buFont typeface="Inter"/>
              <a:buNone/>
              <a:defRPr b="1"/>
            </a:lvl5pPr>
            <a:lvl6pPr lvl="5">
              <a:lnSpc>
                <a:spcPct val="80000"/>
              </a:lnSpc>
              <a:spcBef>
                <a:spcPts val="0"/>
              </a:spcBef>
              <a:spcAft>
                <a:spcPts val="0"/>
              </a:spcAft>
              <a:buSzPts val="4200"/>
              <a:buFont typeface="Inter"/>
              <a:buNone/>
              <a:defRPr b="1"/>
            </a:lvl6pPr>
            <a:lvl7pPr lvl="6">
              <a:lnSpc>
                <a:spcPct val="80000"/>
              </a:lnSpc>
              <a:spcBef>
                <a:spcPts val="0"/>
              </a:spcBef>
              <a:spcAft>
                <a:spcPts val="0"/>
              </a:spcAft>
              <a:buSzPts val="4200"/>
              <a:buFont typeface="Inter"/>
              <a:buNone/>
              <a:defRPr b="1"/>
            </a:lvl7pPr>
            <a:lvl8pPr lvl="7">
              <a:lnSpc>
                <a:spcPct val="80000"/>
              </a:lnSpc>
              <a:spcBef>
                <a:spcPts val="0"/>
              </a:spcBef>
              <a:spcAft>
                <a:spcPts val="0"/>
              </a:spcAft>
              <a:buSzPts val="4200"/>
              <a:buFont typeface="Inter"/>
              <a:buNone/>
              <a:defRPr b="1"/>
            </a:lvl8pPr>
            <a:lvl9pPr lvl="8">
              <a:lnSpc>
                <a:spcPct val="80000"/>
              </a:lnSpc>
              <a:spcBef>
                <a:spcPts val="0"/>
              </a:spcBef>
              <a:spcAft>
                <a:spcPts val="0"/>
              </a:spcAft>
              <a:buSzPts val="4200"/>
              <a:buFont typeface="Inter"/>
              <a:buNone/>
              <a:defRPr b="1"/>
            </a:lvl9pPr>
          </a:lstStyle>
          <a:p>
            <a:endParaRPr/>
          </a:p>
        </p:txBody>
      </p:sp>
      <p:sp>
        <p:nvSpPr>
          <p:cNvPr id="166" name="Google Shape;166;p16"/>
          <p:cNvSpPr txBox="1">
            <a:spLocks noGrp="1"/>
          </p:cNvSpPr>
          <p:nvPr>
            <p:ph type="body" idx="1"/>
          </p:nvPr>
        </p:nvSpPr>
        <p:spPr>
          <a:xfrm>
            <a:off x="560525" y="1966775"/>
            <a:ext cx="3212700" cy="2080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Inter"/>
              <a:buChar char="●"/>
              <a:defRPr/>
            </a:lvl1pPr>
            <a:lvl2pPr marL="914400" lvl="1" indent="-304800">
              <a:spcBef>
                <a:spcPts val="0"/>
              </a:spcBef>
              <a:spcAft>
                <a:spcPts val="0"/>
              </a:spcAft>
              <a:buSzPts val="1200"/>
              <a:buFont typeface="Inter"/>
              <a:buChar char="○"/>
              <a:defRPr/>
            </a:lvl2pPr>
            <a:lvl3pPr marL="1371600" lvl="2" indent="-304800">
              <a:spcBef>
                <a:spcPts val="0"/>
              </a:spcBef>
              <a:spcAft>
                <a:spcPts val="0"/>
              </a:spcAft>
              <a:buSzPts val="1200"/>
              <a:buFont typeface="Inter"/>
              <a:buChar char="■"/>
              <a:defRPr/>
            </a:lvl3pPr>
            <a:lvl4pPr marL="1828800" lvl="3" indent="-304800">
              <a:spcBef>
                <a:spcPts val="0"/>
              </a:spcBef>
              <a:spcAft>
                <a:spcPts val="0"/>
              </a:spcAft>
              <a:buSzPts val="1200"/>
              <a:buFont typeface="Inter"/>
              <a:buChar char="●"/>
              <a:defRPr/>
            </a:lvl4pPr>
            <a:lvl5pPr marL="2286000" lvl="4" indent="-304800">
              <a:spcBef>
                <a:spcPts val="0"/>
              </a:spcBef>
              <a:spcAft>
                <a:spcPts val="0"/>
              </a:spcAft>
              <a:buSzPts val="1200"/>
              <a:buFont typeface="Inter"/>
              <a:buChar char="○"/>
              <a:defRPr/>
            </a:lvl5pPr>
            <a:lvl6pPr marL="2743200" lvl="5" indent="-304800">
              <a:spcBef>
                <a:spcPts val="0"/>
              </a:spcBef>
              <a:spcAft>
                <a:spcPts val="0"/>
              </a:spcAft>
              <a:buSzPts val="1200"/>
              <a:buFont typeface="Inter"/>
              <a:buChar char="■"/>
              <a:defRPr/>
            </a:lvl6pPr>
            <a:lvl7pPr marL="3200400" lvl="6" indent="-304800">
              <a:spcBef>
                <a:spcPts val="0"/>
              </a:spcBef>
              <a:spcAft>
                <a:spcPts val="0"/>
              </a:spcAft>
              <a:buSzPts val="1200"/>
              <a:buFont typeface="Inter"/>
              <a:buChar char="●"/>
              <a:defRPr/>
            </a:lvl7pPr>
            <a:lvl8pPr marL="3657600" lvl="7" indent="-304800">
              <a:spcBef>
                <a:spcPts val="0"/>
              </a:spcBef>
              <a:spcAft>
                <a:spcPts val="0"/>
              </a:spcAft>
              <a:buSzPts val="1200"/>
              <a:buFont typeface="Inter"/>
              <a:buChar char="○"/>
              <a:defRPr/>
            </a:lvl8pPr>
            <a:lvl9pPr marL="4114800" lvl="8" indent="-304800">
              <a:spcBef>
                <a:spcPts val="0"/>
              </a:spcBef>
              <a:spcAft>
                <a:spcPts val="0"/>
              </a:spcAft>
              <a:buSzPts val="1200"/>
              <a:buFont typeface="Inter"/>
              <a:buChar char="■"/>
              <a:defRPr/>
            </a:lvl9pPr>
          </a:lstStyle>
          <a:p>
            <a:endParaRPr/>
          </a:p>
        </p:txBody>
      </p:sp>
      <p:sp>
        <p:nvSpPr>
          <p:cNvPr id="167" name="Google Shape;167;p16"/>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68" name="Google Shape;168;p16"/>
          <p:cNvSpPr txBox="1">
            <a:spLocks noGrp="1"/>
          </p:cNvSpPr>
          <p:nvPr>
            <p:ph type="sldNum" idx="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accent2"/>
                </a:solidFill>
                <a:latin typeface="Inter Light"/>
                <a:ea typeface="Inter Light"/>
                <a:cs typeface="Inter Light"/>
                <a:sym typeface="Inter Light"/>
              </a:defRPr>
            </a:lvl1pPr>
            <a:lvl2pPr lvl="1" algn="ctr" rtl="0">
              <a:buNone/>
              <a:defRPr sz="800">
                <a:solidFill>
                  <a:schemeClr val="accent2"/>
                </a:solidFill>
                <a:latin typeface="Inter Light"/>
                <a:ea typeface="Inter Light"/>
                <a:cs typeface="Inter Light"/>
                <a:sym typeface="Inter Light"/>
              </a:defRPr>
            </a:lvl2pPr>
            <a:lvl3pPr lvl="2" algn="ctr" rtl="0">
              <a:buNone/>
              <a:defRPr sz="800">
                <a:solidFill>
                  <a:schemeClr val="accent2"/>
                </a:solidFill>
                <a:latin typeface="Inter Light"/>
                <a:ea typeface="Inter Light"/>
                <a:cs typeface="Inter Light"/>
                <a:sym typeface="Inter Light"/>
              </a:defRPr>
            </a:lvl3pPr>
            <a:lvl4pPr lvl="3" algn="ctr" rtl="0">
              <a:buNone/>
              <a:defRPr sz="800">
                <a:solidFill>
                  <a:schemeClr val="accent2"/>
                </a:solidFill>
                <a:latin typeface="Inter Light"/>
                <a:ea typeface="Inter Light"/>
                <a:cs typeface="Inter Light"/>
                <a:sym typeface="Inter Light"/>
              </a:defRPr>
            </a:lvl4pPr>
            <a:lvl5pPr lvl="4" algn="ctr" rtl="0">
              <a:buNone/>
              <a:defRPr sz="800">
                <a:solidFill>
                  <a:schemeClr val="accent2"/>
                </a:solidFill>
                <a:latin typeface="Inter Light"/>
                <a:ea typeface="Inter Light"/>
                <a:cs typeface="Inter Light"/>
                <a:sym typeface="Inter Light"/>
              </a:defRPr>
            </a:lvl5pPr>
            <a:lvl6pPr lvl="5" algn="ctr" rtl="0">
              <a:buNone/>
              <a:defRPr sz="800">
                <a:solidFill>
                  <a:schemeClr val="accent2"/>
                </a:solidFill>
                <a:latin typeface="Inter Light"/>
                <a:ea typeface="Inter Light"/>
                <a:cs typeface="Inter Light"/>
                <a:sym typeface="Inter Light"/>
              </a:defRPr>
            </a:lvl6pPr>
            <a:lvl7pPr lvl="6" algn="ctr" rtl="0">
              <a:buNone/>
              <a:defRPr sz="800">
                <a:solidFill>
                  <a:schemeClr val="accent2"/>
                </a:solidFill>
                <a:latin typeface="Inter Light"/>
                <a:ea typeface="Inter Light"/>
                <a:cs typeface="Inter Light"/>
                <a:sym typeface="Inter Light"/>
              </a:defRPr>
            </a:lvl7pPr>
            <a:lvl8pPr lvl="7" algn="ctr" rtl="0">
              <a:buNone/>
              <a:defRPr sz="800">
                <a:solidFill>
                  <a:schemeClr val="accent2"/>
                </a:solidFill>
                <a:latin typeface="Inter Light"/>
                <a:ea typeface="Inter Light"/>
                <a:cs typeface="Inter Light"/>
                <a:sym typeface="Inter Light"/>
              </a:defRPr>
            </a:lvl8pPr>
            <a:lvl9pPr lvl="8" algn="ctr" rtl="0">
              <a:buNone/>
              <a:defRPr sz="800">
                <a:solidFill>
                  <a:schemeClr val="accen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169" name="Google Shape;169;p16"/>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Images">
  <p:cSld name="CUSTOM_1">
    <p:bg>
      <p:bgPr>
        <a:solidFill>
          <a:schemeClr val="dk2"/>
        </a:solidFill>
        <a:effectLst/>
      </p:bgPr>
    </p:bg>
    <p:spTree>
      <p:nvGrpSpPr>
        <p:cNvPr id="1" name="Shape 170"/>
        <p:cNvGrpSpPr/>
        <p:nvPr/>
      </p:nvGrpSpPr>
      <p:grpSpPr>
        <a:xfrm>
          <a:off x="0" y="0"/>
          <a:ext cx="0" cy="0"/>
          <a:chOff x="0" y="0"/>
          <a:chExt cx="0" cy="0"/>
        </a:xfrm>
      </p:grpSpPr>
      <p:sp>
        <p:nvSpPr>
          <p:cNvPr id="171" name="Google Shape;171;p17"/>
          <p:cNvSpPr>
            <a:spLocks noGrp="1"/>
          </p:cNvSpPr>
          <p:nvPr>
            <p:ph type="pic" idx="2"/>
          </p:nvPr>
        </p:nvSpPr>
        <p:spPr>
          <a:xfrm>
            <a:off x="211850" y="203250"/>
            <a:ext cx="4292400" cy="4737000"/>
          </a:xfrm>
          <a:prstGeom prst="roundRect">
            <a:avLst>
              <a:gd name="adj" fmla="val 3358"/>
            </a:avLst>
          </a:prstGeom>
          <a:noFill/>
          <a:ln>
            <a:noFill/>
          </a:ln>
        </p:spPr>
      </p:sp>
      <p:sp>
        <p:nvSpPr>
          <p:cNvPr id="172" name="Google Shape;172;p17"/>
          <p:cNvSpPr>
            <a:spLocks noGrp="1"/>
          </p:cNvSpPr>
          <p:nvPr>
            <p:ph type="pic" idx="3"/>
          </p:nvPr>
        </p:nvSpPr>
        <p:spPr>
          <a:xfrm>
            <a:off x="4639750" y="203250"/>
            <a:ext cx="4292400" cy="4737000"/>
          </a:xfrm>
          <a:prstGeom prst="roundRect">
            <a:avLst>
              <a:gd name="adj" fmla="val 3358"/>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e Competition">
  <p:cSld name="CUSTOM_2">
    <p:bg>
      <p:bgPr>
        <a:solidFill>
          <a:schemeClr val="lt1"/>
        </a:solidFill>
        <a:effectLst/>
      </p:bgPr>
    </p:bg>
    <p:spTree>
      <p:nvGrpSpPr>
        <p:cNvPr id="1" name="Shape 173"/>
        <p:cNvGrpSpPr/>
        <p:nvPr/>
      </p:nvGrpSpPr>
      <p:grpSpPr>
        <a:xfrm>
          <a:off x="0" y="0"/>
          <a:ext cx="0" cy="0"/>
          <a:chOff x="0" y="0"/>
          <a:chExt cx="0" cy="0"/>
        </a:xfrm>
      </p:grpSpPr>
      <p:sp>
        <p:nvSpPr>
          <p:cNvPr id="174" name="Google Shape;174;p18"/>
          <p:cNvSpPr>
            <a:spLocks noGrp="1"/>
          </p:cNvSpPr>
          <p:nvPr>
            <p:ph type="pic" idx="2"/>
          </p:nvPr>
        </p:nvSpPr>
        <p:spPr>
          <a:xfrm>
            <a:off x="4014725" y="557375"/>
            <a:ext cx="1374300" cy="1471500"/>
          </a:xfrm>
          <a:prstGeom prst="roundRect">
            <a:avLst>
              <a:gd name="adj" fmla="val 7582"/>
            </a:avLst>
          </a:prstGeom>
          <a:noFill/>
          <a:ln>
            <a:noFill/>
          </a:ln>
        </p:spPr>
      </p:sp>
      <p:sp>
        <p:nvSpPr>
          <p:cNvPr id="175" name="Google Shape;175;p18"/>
          <p:cNvSpPr>
            <a:spLocks noGrp="1"/>
          </p:cNvSpPr>
          <p:nvPr>
            <p:ph type="pic" idx="3"/>
          </p:nvPr>
        </p:nvSpPr>
        <p:spPr>
          <a:xfrm>
            <a:off x="5688575" y="557375"/>
            <a:ext cx="1374300" cy="1471500"/>
          </a:xfrm>
          <a:prstGeom prst="roundRect">
            <a:avLst>
              <a:gd name="adj" fmla="val 7582"/>
            </a:avLst>
          </a:prstGeom>
          <a:noFill/>
          <a:ln>
            <a:noFill/>
          </a:ln>
        </p:spPr>
      </p:sp>
      <p:sp>
        <p:nvSpPr>
          <p:cNvPr id="176" name="Google Shape;176;p18"/>
          <p:cNvSpPr>
            <a:spLocks noGrp="1"/>
          </p:cNvSpPr>
          <p:nvPr>
            <p:ph type="pic" idx="4"/>
          </p:nvPr>
        </p:nvSpPr>
        <p:spPr>
          <a:xfrm>
            <a:off x="7362425" y="557375"/>
            <a:ext cx="1374300" cy="1471500"/>
          </a:xfrm>
          <a:prstGeom prst="roundRect">
            <a:avLst>
              <a:gd name="adj" fmla="val 7582"/>
            </a:avLst>
          </a:prstGeom>
          <a:noFill/>
          <a:ln>
            <a:noFill/>
          </a:ln>
        </p:spPr>
      </p:sp>
      <p:sp>
        <p:nvSpPr>
          <p:cNvPr id="177" name="Google Shape;177;p18"/>
          <p:cNvSpPr>
            <a:spLocks noGrp="1"/>
          </p:cNvSpPr>
          <p:nvPr>
            <p:ph type="pic" idx="5"/>
          </p:nvPr>
        </p:nvSpPr>
        <p:spPr>
          <a:xfrm>
            <a:off x="4014725" y="2644475"/>
            <a:ext cx="1374300" cy="1471500"/>
          </a:xfrm>
          <a:prstGeom prst="roundRect">
            <a:avLst>
              <a:gd name="adj" fmla="val 7582"/>
            </a:avLst>
          </a:prstGeom>
          <a:noFill/>
          <a:ln>
            <a:noFill/>
          </a:ln>
        </p:spPr>
      </p:sp>
      <p:sp>
        <p:nvSpPr>
          <p:cNvPr id="178" name="Google Shape;178;p18"/>
          <p:cNvSpPr>
            <a:spLocks noGrp="1"/>
          </p:cNvSpPr>
          <p:nvPr>
            <p:ph type="pic" idx="6"/>
          </p:nvPr>
        </p:nvSpPr>
        <p:spPr>
          <a:xfrm>
            <a:off x="5688575" y="2644475"/>
            <a:ext cx="1374300" cy="1471500"/>
          </a:xfrm>
          <a:prstGeom prst="roundRect">
            <a:avLst>
              <a:gd name="adj" fmla="val 7582"/>
            </a:avLst>
          </a:prstGeom>
          <a:noFill/>
          <a:ln>
            <a:noFill/>
          </a:ln>
        </p:spPr>
      </p:sp>
      <p:sp>
        <p:nvSpPr>
          <p:cNvPr id="179" name="Google Shape;179;p18"/>
          <p:cNvSpPr>
            <a:spLocks noGrp="1"/>
          </p:cNvSpPr>
          <p:nvPr>
            <p:ph type="pic" idx="7"/>
          </p:nvPr>
        </p:nvSpPr>
        <p:spPr>
          <a:xfrm>
            <a:off x="7362425" y="2644475"/>
            <a:ext cx="1374300" cy="1471500"/>
          </a:xfrm>
          <a:prstGeom prst="roundRect">
            <a:avLst>
              <a:gd name="adj" fmla="val 7582"/>
            </a:avLst>
          </a:prstGeom>
          <a:noFill/>
          <a:ln>
            <a:noFill/>
          </a:ln>
        </p:spPr>
      </p:sp>
      <p:cxnSp>
        <p:nvCxnSpPr>
          <p:cNvPr id="180" name="Google Shape;180;p18"/>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181" name="Google Shape;181;p18"/>
          <p:cNvSpPr txBox="1">
            <a:spLocks noGrp="1"/>
          </p:cNvSpPr>
          <p:nvPr>
            <p:ph type="title"/>
          </p:nvPr>
        </p:nvSpPr>
        <p:spPr>
          <a:xfrm>
            <a:off x="452575" y="596800"/>
            <a:ext cx="3262500" cy="13596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sz="4800" b="1"/>
            </a:lvl2pPr>
            <a:lvl3pPr lvl="2">
              <a:lnSpc>
                <a:spcPct val="80000"/>
              </a:lnSpc>
              <a:spcBef>
                <a:spcPts val="0"/>
              </a:spcBef>
              <a:spcAft>
                <a:spcPts val="0"/>
              </a:spcAft>
              <a:buSzPts val="4800"/>
              <a:buFont typeface="Inter"/>
              <a:buNone/>
              <a:defRPr sz="4800" b="1"/>
            </a:lvl3pPr>
            <a:lvl4pPr lvl="3">
              <a:lnSpc>
                <a:spcPct val="80000"/>
              </a:lnSpc>
              <a:spcBef>
                <a:spcPts val="0"/>
              </a:spcBef>
              <a:spcAft>
                <a:spcPts val="0"/>
              </a:spcAft>
              <a:buSzPts val="4800"/>
              <a:buFont typeface="Inter"/>
              <a:buNone/>
              <a:defRPr sz="4800" b="1"/>
            </a:lvl4pPr>
            <a:lvl5pPr lvl="4">
              <a:lnSpc>
                <a:spcPct val="80000"/>
              </a:lnSpc>
              <a:spcBef>
                <a:spcPts val="0"/>
              </a:spcBef>
              <a:spcAft>
                <a:spcPts val="0"/>
              </a:spcAft>
              <a:buSzPts val="4800"/>
              <a:buFont typeface="Inter"/>
              <a:buNone/>
              <a:defRPr sz="4800" b="1"/>
            </a:lvl5pPr>
            <a:lvl6pPr lvl="5">
              <a:lnSpc>
                <a:spcPct val="80000"/>
              </a:lnSpc>
              <a:spcBef>
                <a:spcPts val="0"/>
              </a:spcBef>
              <a:spcAft>
                <a:spcPts val="0"/>
              </a:spcAft>
              <a:buSzPts val="4800"/>
              <a:buFont typeface="Inter"/>
              <a:buNone/>
              <a:defRPr sz="4800" b="1"/>
            </a:lvl6pPr>
            <a:lvl7pPr lvl="6">
              <a:lnSpc>
                <a:spcPct val="80000"/>
              </a:lnSpc>
              <a:spcBef>
                <a:spcPts val="0"/>
              </a:spcBef>
              <a:spcAft>
                <a:spcPts val="0"/>
              </a:spcAft>
              <a:buSzPts val="4800"/>
              <a:buFont typeface="Inter"/>
              <a:buNone/>
              <a:defRPr sz="4800" b="1"/>
            </a:lvl7pPr>
            <a:lvl8pPr lvl="7">
              <a:lnSpc>
                <a:spcPct val="80000"/>
              </a:lnSpc>
              <a:spcBef>
                <a:spcPts val="0"/>
              </a:spcBef>
              <a:spcAft>
                <a:spcPts val="0"/>
              </a:spcAft>
              <a:buSzPts val="4800"/>
              <a:buFont typeface="Inter"/>
              <a:buNone/>
              <a:defRPr sz="4800" b="1"/>
            </a:lvl8pPr>
            <a:lvl9pPr lvl="8">
              <a:lnSpc>
                <a:spcPct val="80000"/>
              </a:lnSpc>
              <a:spcBef>
                <a:spcPts val="0"/>
              </a:spcBef>
              <a:spcAft>
                <a:spcPts val="0"/>
              </a:spcAft>
              <a:buSzPts val="4800"/>
              <a:buFont typeface="Inter"/>
              <a:buNone/>
              <a:defRPr sz="4800" b="1"/>
            </a:lvl9pPr>
          </a:lstStyle>
          <a:p>
            <a:endParaRPr/>
          </a:p>
        </p:txBody>
      </p:sp>
      <p:sp>
        <p:nvSpPr>
          <p:cNvPr id="182" name="Google Shape;182;p18"/>
          <p:cNvSpPr txBox="1">
            <a:spLocks noGrp="1"/>
          </p:cNvSpPr>
          <p:nvPr>
            <p:ph type="subTitle" idx="1"/>
          </p:nvPr>
        </p:nvSpPr>
        <p:spPr>
          <a:xfrm>
            <a:off x="452575" y="1956400"/>
            <a:ext cx="2616000" cy="6273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183" name="Google Shape;183;p18"/>
          <p:cNvSpPr txBox="1">
            <a:spLocks noGrp="1"/>
          </p:cNvSpPr>
          <p:nvPr>
            <p:ph type="body" idx="8"/>
          </p:nvPr>
        </p:nvSpPr>
        <p:spPr>
          <a:xfrm>
            <a:off x="467825" y="2583700"/>
            <a:ext cx="32472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184" name="Google Shape;184;p18"/>
          <p:cNvSpPr txBox="1">
            <a:spLocks noGrp="1"/>
          </p:cNvSpPr>
          <p:nvPr>
            <p:ph type="subTitle" idx="9"/>
          </p:nvPr>
        </p:nvSpPr>
        <p:spPr>
          <a:xfrm>
            <a:off x="4014725" y="2028875"/>
            <a:ext cx="1374300" cy="627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185" name="Google Shape;185;p18"/>
          <p:cNvSpPr txBox="1">
            <a:spLocks noGrp="1"/>
          </p:cNvSpPr>
          <p:nvPr>
            <p:ph type="subTitle" idx="13"/>
          </p:nvPr>
        </p:nvSpPr>
        <p:spPr>
          <a:xfrm>
            <a:off x="5688575" y="2028875"/>
            <a:ext cx="1374300" cy="627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186" name="Google Shape;186;p18"/>
          <p:cNvSpPr txBox="1">
            <a:spLocks noGrp="1"/>
          </p:cNvSpPr>
          <p:nvPr>
            <p:ph type="subTitle" idx="14"/>
          </p:nvPr>
        </p:nvSpPr>
        <p:spPr>
          <a:xfrm>
            <a:off x="7362425" y="2028875"/>
            <a:ext cx="1374300" cy="627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187" name="Google Shape;187;p18"/>
          <p:cNvSpPr txBox="1">
            <a:spLocks noGrp="1"/>
          </p:cNvSpPr>
          <p:nvPr>
            <p:ph type="subTitle" idx="15"/>
          </p:nvPr>
        </p:nvSpPr>
        <p:spPr>
          <a:xfrm>
            <a:off x="4014725" y="4067725"/>
            <a:ext cx="1374300" cy="627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188" name="Google Shape;188;p18"/>
          <p:cNvSpPr txBox="1">
            <a:spLocks noGrp="1"/>
          </p:cNvSpPr>
          <p:nvPr>
            <p:ph type="subTitle" idx="16"/>
          </p:nvPr>
        </p:nvSpPr>
        <p:spPr>
          <a:xfrm>
            <a:off x="5688575" y="4067725"/>
            <a:ext cx="1374300" cy="627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189" name="Google Shape;189;p18"/>
          <p:cNvSpPr txBox="1">
            <a:spLocks noGrp="1"/>
          </p:cNvSpPr>
          <p:nvPr>
            <p:ph type="subTitle" idx="17"/>
          </p:nvPr>
        </p:nvSpPr>
        <p:spPr>
          <a:xfrm>
            <a:off x="7362425" y="4067725"/>
            <a:ext cx="1374300" cy="627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190" name="Google Shape;190;p18"/>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91" name="Google Shape;191;p18"/>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dk1"/>
                </a:solidFill>
                <a:latin typeface="Inter Light"/>
                <a:ea typeface="Inter Light"/>
                <a:cs typeface="Inter Light"/>
                <a:sym typeface="Inter Light"/>
              </a:defRPr>
            </a:lvl1pPr>
            <a:lvl2pPr lvl="1" algn="ctr" rtl="0">
              <a:buNone/>
              <a:defRPr sz="800">
                <a:solidFill>
                  <a:schemeClr val="dk1"/>
                </a:solidFill>
                <a:latin typeface="Inter Light"/>
                <a:ea typeface="Inter Light"/>
                <a:cs typeface="Inter Light"/>
                <a:sym typeface="Inter Light"/>
              </a:defRPr>
            </a:lvl2pPr>
            <a:lvl3pPr lvl="2" algn="ctr" rtl="0">
              <a:buNone/>
              <a:defRPr sz="800">
                <a:solidFill>
                  <a:schemeClr val="dk1"/>
                </a:solidFill>
                <a:latin typeface="Inter Light"/>
                <a:ea typeface="Inter Light"/>
                <a:cs typeface="Inter Light"/>
                <a:sym typeface="Inter Light"/>
              </a:defRPr>
            </a:lvl3pPr>
            <a:lvl4pPr lvl="3" algn="ctr" rtl="0">
              <a:buNone/>
              <a:defRPr sz="800">
                <a:solidFill>
                  <a:schemeClr val="dk1"/>
                </a:solidFill>
                <a:latin typeface="Inter Light"/>
                <a:ea typeface="Inter Light"/>
                <a:cs typeface="Inter Light"/>
                <a:sym typeface="Inter Light"/>
              </a:defRPr>
            </a:lvl4pPr>
            <a:lvl5pPr lvl="4" algn="ctr" rtl="0">
              <a:buNone/>
              <a:defRPr sz="800">
                <a:solidFill>
                  <a:schemeClr val="dk1"/>
                </a:solidFill>
                <a:latin typeface="Inter Light"/>
                <a:ea typeface="Inter Light"/>
                <a:cs typeface="Inter Light"/>
                <a:sym typeface="Inter Light"/>
              </a:defRPr>
            </a:lvl5pPr>
            <a:lvl6pPr lvl="5" algn="ctr" rtl="0">
              <a:buNone/>
              <a:defRPr sz="800">
                <a:solidFill>
                  <a:schemeClr val="dk1"/>
                </a:solidFill>
                <a:latin typeface="Inter Light"/>
                <a:ea typeface="Inter Light"/>
                <a:cs typeface="Inter Light"/>
                <a:sym typeface="Inter Light"/>
              </a:defRPr>
            </a:lvl6pPr>
            <a:lvl7pPr lvl="6" algn="ctr" rtl="0">
              <a:buNone/>
              <a:defRPr sz="800">
                <a:solidFill>
                  <a:schemeClr val="dk1"/>
                </a:solidFill>
                <a:latin typeface="Inter Light"/>
                <a:ea typeface="Inter Light"/>
                <a:cs typeface="Inter Light"/>
                <a:sym typeface="Inter Light"/>
              </a:defRPr>
            </a:lvl7pPr>
            <a:lvl8pPr lvl="7" algn="ctr" rtl="0">
              <a:buNone/>
              <a:defRPr sz="800">
                <a:solidFill>
                  <a:schemeClr val="dk1"/>
                </a:solidFill>
                <a:latin typeface="Inter Light"/>
                <a:ea typeface="Inter Light"/>
                <a:cs typeface="Inter Light"/>
                <a:sym typeface="Inter Light"/>
              </a:defRPr>
            </a:lvl8pPr>
            <a:lvl9pPr lvl="8" algn="ctr" rtl="0">
              <a:buNone/>
              <a:defRPr sz="800">
                <a:solidFill>
                  <a:schemeClr val="dk1"/>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192" name="Google Shape;192;p18"/>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Image Gallery">
  <p:cSld name="CUSTOM_1_1">
    <p:bg>
      <p:bgPr>
        <a:solidFill>
          <a:schemeClr val="dk2"/>
        </a:solidFill>
        <a:effectLst/>
      </p:bgPr>
    </p:bg>
    <p:spTree>
      <p:nvGrpSpPr>
        <p:cNvPr id="1" name="Shape 193"/>
        <p:cNvGrpSpPr/>
        <p:nvPr/>
      </p:nvGrpSpPr>
      <p:grpSpPr>
        <a:xfrm>
          <a:off x="0" y="0"/>
          <a:ext cx="0" cy="0"/>
          <a:chOff x="0" y="0"/>
          <a:chExt cx="0" cy="0"/>
        </a:xfrm>
      </p:grpSpPr>
      <p:sp>
        <p:nvSpPr>
          <p:cNvPr id="194" name="Google Shape;194;p19"/>
          <p:cNvSpPr>
            <a:spLocks noGrp="1"/>
          </p:cNvSpPr>
          <p:nvPr>
            <p:ph type="pic" idx="2"/>
          </p:nvPr>
        </p:nvSpPr>
        <p:spPr>
          <a:xfrm>
            <a:off x="228625" y="592625"/>
            <a:ext cx="2205000" cy="1215600"/>
          </a:xfrm>
          <a:prstGeom prst="roundRect">
            <a:avLst>
              <a:gd name="adj" fmla="val 3655"/>
            </a:avLst>
          </a:prstGeom>
          <a:noFill/>
          <a:ln>
            <a:noFill/>
          </a:ln>
        </p:spPr>
      </p:sp>
      <p:sp>
        <p:nvSpPr>
          <p:cNvPr id="195" name="Google Shape;195;p19"/>
          <p:cNvSpPr>
            <a:spLocks noGrp="1"/>
          </p:cNvSpPr>
          <p:nvPr>
            <p:ph type="pic" idx="3"/>
          </p:nvPr>
        </p:nvSpPr>
        <p:spPr>
          <a:xfrm>
            <a:off x="3931925" y="592625"/>
            <a:ext cx="2205000" cy="1215600"/>
          </a:xfrm>
          <a:prstGeom prst="roundRect">
            <a:avLst>
              <a:gd name="adj" fmla="val 3655"/>
            </a:avLst>
          </a:prstGeom>
          <a:noFill/>
          <a:ln>
            <a:noFill/>
          </a:ln>
        </p:spPr>
      </p:sp>
      <p:sp>
        <p:nvSpPr>
          <p:cNvPr id="196" name="Google Shape;196;p19"/>
          <p:cNvSpPr>
            <a:spLocks noGrp="1"/>
          </p:cNvSpPr>
          <p:nvPr>
            <p:ph type="pic" idx="4"/>
          </p:nvPr>
        </p:nvSpPr>
        <p:spPr>
          <a:xfrm>
            <a:off x="7635600" y="592625"/>
            <a:ext cx="1135200" cy="1215600"/>
          </a:xfrm>
          <a:prstGeom prst="roundRect">
            <a:avLst>
              <a:gd name="adj" fmla="val 3655"/>
            </a:avLst>
          </a:prstGeom>
          <a:noFill/>
          <a:ln>
            <a:noFill/>
          </a:ln>
        </p:spPr>
      </p:sp>
      <p:sp>
        <p:nvSpPr>
          <p:cNvPr id="197" name="Google Shape;197;p19"/>
          <p:cNvSpPr>
            <a:spLocks noGrp="1"/>
          </p:cNvSpPr>
          <p:nvPr>
            <p:ph type="pic" idx="5"/>
          </p:nvPr>
        </p:nvSpPr>
        <p:spPr>
          <a:xfrm>
            <a:off x="2575300" y="593225"/>
            <a:ext cx="1215000" cy="1215000"/>
          </a:xfrm>
          <a:prstGeom prst="ellipse">
            <a:avLst/>
          </a:prstGeom>
          <a:noFill/>
          <a:ln>
            <a:noFill/>
          </a:ln>
        </p:spPr>
      </p:sp>
      <p:sp>
        <p:nvSpPr>
          <p:cNvPr id="198" name="Google Shape;198;p19"/>
          <p:cNvSpPr>
            <a:spLocks noGrp="1"/>
          </p:cNvSpPr>
          <p:nvPr>
            <p:ph type="pic" idx="6"/>
          </p:nvPr>
        </p:nvSpPr>
        <p:spPr>
          <a:xfrm>
            <a:off x="6278800" y="593225"/>
            <a:ext cx="1215000" cy="1215000"/>
          </a:xfrm>
          <a:prstGeom prst="ellipse">
            <a:avLst/>
          </a:prstGeom>
          <a:noFill/>
          <a:ln>
            <a:noFill/>
          </a:ln>
        </p:spPr>
      </p:sp>
      <p:sp>
        <p:nvSpPr>
          <p:cNvPr id="199" name="Google Shape;199;p19"/>
          <p:cNvSpPr>
            <a:spLocks noGrp="1"/>
          </p:cNvSpPr>
          <p:nvPr>
            <p:ph type="pic" idx="7"/>
          </p:nvPr>
        </p:nvSpPr>
        <p:spPr>
          <a:xfrm>
            <a:off x="228613" y="1964250"/>
            <a:ext cx="1215000" cy="1215000"/>
          </a:xfrm>
          <a:prstGeom prst="ellipse">
            <a:avLst/>
          </a:prstGeom>
          <a:noFill/>
          <a:ln>
            <a:noFill/>
          </a:ln>
        </p:spPr>
      </p:sp>
      <p:sp>
        <p:nvSpPr>
          <p:cNvPr id="200" name="Google Shape;200;p19"/>
          <p:cNvSpPr>
            <a:spLocks noGrp="1"/>
          </p:cNvSpPr>
          <p:nvPr>
            <p:ph type="pic" idx="8"/>
          </p:nvPr>
        </p:nvSpPr>
        <p:spPr>
          <a:xfrm>
            <a:off x="1545425" y="1963950"/>
            <a:ext cx="2205000" cy="1215600"/>
          </a:xfrm>
          <a:prstGeom prst="roundRect">
            <a:avLst>
              <a:gd name="adj" fmla="val 3655"/>
            </a:avLst>
          </a:prstGeom>
          <a:noFill/>
          <a:ln>
            <a:noFill/>
          </a:ln>
        </p:spPr>
      </p:sp>
      <p:sp>
        <p:nvSpPr>
          <p:cNvPr id="201" name="Google Shape;201;p19"/>
          <p:cNvSpPr>
            <a:spLocks noGrp="1"/>
          </p:cNvSpPr>
          <p:nvPr>
            <p:ph type="pic" idx="9"/>
          </p:nvPr>
        </p:nvSpPr>
        <p:spPr>
          <a:xfrm>
            <a:off x="3932063" y="1963950"/>
            <a:ext cx="1135200" cy="1215600"/>
          </a:xfrm>
          <a:prstGeom prst="roundRect">
            <a:avLst>
              <a:gd name="adj" fmla="val 3655"/>
            </a:avLst>
          </a:prstGeom>
          <a:noFill/>
          <a:ln>
            <a:noFill/>
          </a:ln>
        </p:spPr>
      </p:sp>
      <p:sp>
        <p:nvSpPr>
          <p:cNvPr id="202" name="Google Shape;202;p19"/>
          <p:cNvSpPr>
            <a:spLocks noGrp="1"/>
          </p:cNvSpPr>
          <p:nvPr>
            <p:ph type="pic" idx="13"/>
          </p:nvPr>
        </p:nvSpPr>
        <p:spPr>
          <a:xfrm>
            <a:off x="5248888" y="1963950"/>
            <a:ext cx="2205000" cy="1215600"/>
          </a:xfrm>
          <a:prstGeom prst="roundRect">
            <a:avLst>
              <a:gd name="adj" fmla="val 3655"/>
            </a:avLst>
          </a:prstGeom>
          <a:noFill/>
          <a:ln>
            <a:noFill/>
          </a:ln>
        </p:spPr>
      </p:sp>
      <p:sp>
        <p:nvSpPr>
          <p:cNvPr id="203" name="Google Shape;203;p19"/>
          <p:cNvSpPr>
            <a:spLocks noGrp="1"/>
          </p:cNvSpPr>
          <p:nvPr>
            <p:ph type="pic" idx="14"/>
          </p:nvPr>
        </p:nvSpPr>
        <p:spPr>
          <a:xfrm>
            <a:off x="7555713" y="1964250"/>
            <a:ext cx="1215000" cy="1215000"/>
          </a:xfrm>
          <a:prstGeom prst="ellipse">
            <a:avLst/>
          </a:prstGeom>
          <a:noFill/>
          <a:ln>
            <a:noFill/>
          </a:ln>
        </p:spPr>
      </p:sp>
      <p:sp>
        <p:nvSpPr>
          <p:cNvPr id="204" name="Google Shape;204;p19"/>
          <p:cNvSpPr>
            <a:spLocks noGrp="1"/>
          </p:cNvSpPr>
          <p:nvPr>
            <p:ph type="pic" idx="15"/>
          </p:nvPr>
        </p:nvSpPr>
        <p:spPr>
          <a:xfrm>
            <a:off x="228625" y="3335275"/>
            <a:ext cx="2205000" cy="1215600"/>
          </a:xfrm>
          <a:prstGeom prst="roundRect">
            <a:avLst>
              <a:gd name="adj" fmla="val 3655"/>
            </a:avLst>
          </a:prstGeom>
          <a:noFill/>
          <a:ln>
            <a:noFill/>
          </a:ln>
        </p:spPr>
      </p:sp>
      <p:sp>
        <p:nvSpPr>
          <p:cNvPr id="205" name="Google Shape;205;p19"/>
          <p:cNvSpPr>
            <a:spLocks noGrp="1"/>
          </p:cNvSpPr>
          <p:nvPr>
            <p:ph type="pic" idx="16"/>
          </p:nvPr>
        </p:nvSpPr>
        <p:spPr>
          <a:xfrm>
            <a:off x="3931925" y="3335275"/>
            <a:ext cx="2205000" cy="1215600"/>
          </a:xfrm>
          <a:prstGeom prst="roundRect">
            <a:avLst>
              <a:gd name="adj" fmla="val 3655"/>
            </a:avLst>
          </a:prstGeom>
          <a:noFill/>
          <a:ln>
            <a:noFill/>
          </a:ln>
        </p:spPr>
      </p:sp>
      <p:sp>
        <p:nvSpPr>
          <p:cNvPr id="206" name="Google Shape;206;p19"/>
          <p:cNvSpPr>
            <a:spLocks noGrp="1"/>
          </p:cNvSpPr>
          <p:nvPr>
            <p:ph type="pic" idx="17"/>
          </p:nvPr>
        </p:nvSpPr>
        <p:spPr>
          <a:xfrm>
            <a:off x="7635600" y="3335275"/>
            <a:ext cx="1135200" cy="1215600"/>
          </a:xfrm>
          <a:prstGeom prst="roundRect">
            <a:avLst>
              <a:gd name="adj" fmla="val 3655"/>
            </a:avLst>
          </a:prstGeom>
          <a:noFill/>
          <a:ln>
            <a:noFill/>
          </a:ln>
        </p:spPr>
      </p:sp>
      <p:sp>
        <p:nvSpPr>
          <p:cNvPr id="207" name="Google Shape;207;p19"/>
          <p:cNvSpPr>
            <a:spLocks noGrp="1"/>
          </p:cNvSpPr>
          <p:nvPr>
            <p:ph type="pic" idx="18"/>
          </p:nvPr>
        </p:nvSpPr>
        <p:spPr>
          <a:xfrm>
            <a:off x="2575300" y="3335875"/>
            <a:ext cx="1215000" cy="1215000"/>
          </a:xfrm>
          <a:prstGeom prst="ellipse">
            <a:avLst/>
          </a:prstGeom>
          <a:noFill/>
          <a:ln>
            <a:noFill/>
          </a:ln>
        </p:spPr>
      </p:sp>
      <p:sp>
        <p:nvSpPr>
          <p:cNvPr id="208" name="Google Shape;208;p19"/>
          <p:cNvSpPr>
            <a:spLocks noGrp="1"/>
          </p:cNvSpPr>
          <p:nvPr>
            <p:ph type="pic" idx="19"/>
          </p:nvPr>
        </p:nvSpPr>
        <p:spPr>
          <a:xfrm>
            <a:off x="6278800" y="3335875"/>
            <a:ext cx="1215000" cy="1215000"/>
          </a:xfrm>
          <a:prstGeom prst="ellipse">
            <a:avLst/>
          </a:prstGeom>
          <a:noFill/>
          <a:ln>
            <a:noFill/>
          </a:ln>
        </p:spPr>
      </p:sp>
      <p:sp>
        <p:nvSpPr>
          <p:cNvPr id="209" name="Google Shape;209;p19"/>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210" name="Google Shape;210;p19"/>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211" name="Google Shape;211;p19"/>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12" name="Google Shape;212;p19"/>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p:cSld name="TITLE_4">
    <p:spTree>
      <p:nvGrpSpPr>
        <p:cNvPr id="1" name="Shape 213"/>
        <p:cNvGrpSpPr/>
        <p:nvPr/>
      </p:nvGrpSpPr>
      <p:grpSpPr>
        <a:xfrm>
          <a:off x="0" y="0"/>
          <a:ext cx="0" cy="0"/>
          <a:chOff x="0" y="0"/>
          <a:chExt cx="0" cy="0"/>
        </a:xfrm>
      </p:grpSpPr>
      <p:sp>
        <p:nvSpPr>
          <p:cNvPr id="214" name="Google Shape;214;p2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15" name="Google Shape;215;p2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endParaRPr/>
          </a:p>
        </p:txBody>
      </p:sp>
      <p:sp>
        <p:nvSpPr>
          <p:cNvPr id="216" name="Google Shape;216;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Headline Divider Slide">
  <p:cSld name="CUSTOM_3">
    <p:bg>
      <p:bgPr>
        <a:solidFill>
          <a:schemeClr val="dk1"/>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9" name="Google Shape;19;p3"/>
          <p:cNvSpPr txBox="1">
            <a:spLocks noGrp="1"/>
          </p:cNvSpPr>
          <p:nvPr>
            <p:ph type="title"/>
          </p:nvPr>
        </p:nvSpPr>
        <p:spPr>
          <a:xfrm>
            <a:off x="420875" y="1402000"/>
            <a:ext cx="4324800" cy="2432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sz="6000" b="1">
                <a:solidFill>
                  <a:schemeClr val="lt1"/>
                </a:solidFill>
              </a:defRPr>
            </a:lvl2pPr>
            <a:lvl3pPr lvl="2">
              <a:lnSpc>
                <a:spcPct val="80000"/>
              </a:lnSpc>
              <a:spcBef>
                <a:spcPts val="0"/>
              </a:spcBef>
              <a:spcAft>
                <a:spcPts val="0"/>
              </a:spcAft>
              <a:buClr>
                <a:schemeClr val="lt1"/>
              </a:buClr>
              <a:buSzPts val="6000"/>
              <a:buFont typeface="Inter"/>
              <a:buNone/>
              <a:defRPr sz="6000" b="1">
                <a:solidFill>
                  <a:schemeClr val="lt1"/>
                </a:solidFill>
              </a:defRPr>
            </a:lvl3pPr>
            <a:lvl4pPr lvl="3">
              <a:lnSpc>
                <a:spcPct val="80000"/>
              </a:lnSpc>
              <a:spcBef>
                <a:spcPts val="0"/>
              </a:spcBef>
              <a:spcAft>
                <a:spcPts val="0"/>
              </a:spcAft>
              <a:buClr>
                <a:schemeClr val="lt1"/>
              </a:buClr>
              <a:buSzPts val="6000"/>
              <a:buFont typeface="Inter"/>
              <a:buNone/>
              <a:defRPr sz="6000" b="1">
                <a:solidFill>
                  <a:schemeClr val="lt1"/>
                </a:solidFill>
              </a:defRPr>
            </a:lvl4pPr>
            <a:lvl5pPr lvl="4">
              <a:lnSpc>
                <a:spcPct val="80000"/>
              </a:lnSpc>
              <a:spcBef>
                <a:spcPts val="0"/>
              </a:spcBef>
              <a:spcAft>
                <a:spcPts val="0"/>
              </a:spcAft>
              <a:buClr>
                <a:schemeClr val="lt1"/>
              </a:buClr>
              <a:buSzPts val="6000"/>
              <a:buFont typeface="Inter"/>
              <a:buNone/>
              <a:defRPr sz="6000" b="1">
                <a:solidFill>
                  <a:schemeClr val="lt1"/>
                </a:solidFill>
              </a:defRPr>
            </a:lvl5pPr>
            <a:lvl6pPr lvl="5">
              <a:lnSpc>
                <a:spcPct val="80000"/>
              </a:lnSpc>
              <a:spcBef>
                <a:spcPts val="0"/>
              </a:spcBef>
              <a:spcAft>
                <a:spcPts val="0"/>
              </a:spcAft>
              <a:buClr>
                <a:schemeClr val="lt1"/>
              </a:buClr>
              <a:buSzPts val="6000"/>
              <a:buFont typeface="Inter"/>
              <a:buNone/>
              <a:defRPr sz="6000" b="1">
                <a:solidFill>
                  <a:schemeClr val="lt1"/>
                </a:solidFill>
              </a:defRPr>
            </a:lvl6pPr>
            <a:lvl7pPr lvl="6">
              <a:lnSpc>
                <a:spcPct val="80000"/>
              </a:lnSpc>
              <a:spcBef>
                <a:spcPts val="0"/>
              </a:spcBef>
              <a:spcAft>
                <a:spcPts val="0"/>
              </a:spcAft>
              <a:buClr>
                <a:schemeClr val="lt1"/>
              </a:buClr>
              <a:buSzPts val="6000"/>
              <a:buFont typeface="Inter"/>
              <a:buNone/>
              <a:defRPr sz="6000" b="1">
                <a:solidFill>
                  <a:schemeClr val="lt1"/>
                </a:solidFill>
              </a:defRPr>
            </a:lvl7pPr>
            <a:lvl8pPr lvl="7">
              <a:lnSpc>
                <a:spcPct val="80000"/>
              </a:lnSpc>
              <a:spcBef>
                <a:spcPts val="0"/>
              </a:spcBef>
              <a:spcAft>
                <a:spcPts val="0"/>
              </a:spcAft>
              <a:buClr>
                <a:schemeClr val="lt1"/>
              </a:buClr>
              <a:buSzPts val="6000"/>
              <a:buFont typeface="Inter"/>
              <a:buNone/>
              <a:defRPr sz="6000" b="1">
                <a:solidFill>
                  <a:schemeClr val="lt1"/>
                </a:solidFill>
              </a:defRPr>
            </a:lvl8pPr>
            <a:lvl9pPr lvl="8">
              <a:lnSpc>
                <a:spcPct val="80000"/>
              </a:lnSpc>
              <a:spcBef>
                <a:spcPts val="0"/>
              </a:spcBef>
              <a:spcAft>
                <a:spcPts val="0"/>
              </a:spcAft>
              <a:buClr>
                <a:schemeClr val="lt1"/>
              </a:buClr>
              <a:buSzPts val="6000"/>
              <a:buFont typeface="Inter"/>
              <a:buNone/>
              <a:defRPr sz="6000" b="1">
                <a:solidFill>
                  <a:schemeClr val="lt1"/>
                </a:solidFill>
              </a:defRPr>
            </a:lvl9pPr>
          </a:lstStyle>
          <a:p>
            <a:endParaRPr/>
          </a:p>
        </p:txBody>
      </p:sp>
      <p:sp>
        <p:nvSpPr>
          <p:cNvPr id="20" name="Google Shape;20;p3"/>
          <p:cNvSpPr txBox="1">
            <a:spLocks noGrp="1"/>
          </p:cNvSpPr>
          <p:nvPr>
            <p:ph type="title" idx="2"/>
          </p:nvPr>
        </p:nvSpPr>
        <p:spPr>
          <a:xfrm>
            <a:off x="474350" y="3793500"/>
            <a:ext cx="4036500" cy="1153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800"/>
              <a:buFont typeface="Inter SemiBold"/>
              <a:buNone/>
              <a:defRPr sz="1800" b="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a:endParaRPr/>
          </a:p>
        </p:txBody>
      </p:sp>
      <p:cxnSp>
        <p:nvCxnSpPr>
          <p:cNvPr id="21" name="Google Shape;21;p3"/>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22" name="Google Shape;22;p3"/>
          <p:cNvSpPr>
            <a:spLocks noGrp="1"/>
          </p:cNvSpPr>
          <p:nvPr>
            <p:ph type="pic" idx="3"/>
          </p:nvPr>
        </p:nvSpPr>
        <p:spPr>
          <a:xfrm>
            <a:off x="5039775" y="196800"/>
            <a:ext cx="3905400" cy="4749900"/>
          </a:xfrm>
          <a:prstGeom prst="roundRect">
            <a:avLst>
              <a:gd name="adj" fmla="val 2053"/>
            </a:avLst>
          </a:prstGeom>
          <a:noFill/>
          <a:ln>
            <a:noFill/>
          </a:ln>
        </p:spPr>
      </p:sp>
      <p:sp>
        <p:nvSpPr>
          <p:cNvPr id="23" name="Google Shape;23;p3"/>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4" name="Google Shape;24;p3"/>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
        <p:nvSpPr>
          <p:cNvPr id="25" name="Google Shape;25;p3"/>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217"/>
        <p:cNvGrpSpPr/>
        <p:nvPr/>
      </p:nvGrpSpPr>
      <p:grpSpPr>
        <a:xfrm>
          <a:off x="0" y="0"/>
          <a:ext cx="0" cy="0"/>
          <a:chOff x="0" y="0"/>
          <a:chExt cx="0" cy="0"/>
        </a:xfrm>
      </p:grpSpPr>
      <p:sp>
        <p:nvSpPr>
          <p:cNvPr id="218" name="Google Shape;218;p2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9" name="Google Shape;21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220"/>
        <p:cNvGrpSpPr/>
        <p:nvPr/>
      </p:nvGrpSpPr>
      <p:grpSpPr>
        <a:xfrm>
          <a:off x="0" y="0"/>
          <a:ext cx="0" cy="0"/>
          <a:chOff x="0" y="0"/>
          <a:chExt cx="0" cy="0"/>
        </a:xfrm>
      </p:grpSpPr>
      <p:sp>
        <p:nvSpPr>
          <p:cNvPr id="221" name="Google Shape;221;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22" name="Google Shape;222;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23" name="Google Shape;223;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1">
    <p:spTree>
      <p:nvGrpSpPr>
        <p:cNvPr id="1" name="Shape 224"/>
        <p:cNvGrpSpPr/>
        <p:nvPr/>
      </p:nvGrpSpPr>
      <p:grpSpPr>
        <a:xfrm>
          <a:off x="0" y="0"/>
          <a:ext cx="0" cy="0"/>
          <a:chOff x="0" y="0"/>
          <a:chExt cx="0" cy="0"/>
        </a:xfrm>
      </p:grpSpPr>
      <p:sp>
        <p:nvSpPr>
          <p:cNvPr id="225" name="Google Shape;225;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26" name="Google Shape;226;p2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27" name="Google Shape;227;p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28" name="Google Shape;228;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229"/>
        <p:cNvGrpSpPr/>
        <p:nvPr/>
      </p:nvGrpSpPr>
      <p:grpSpPr>
        <a:xfrm>
          <a:off x="0" y="0"/>
          <a:ext cx="0" cy="0"/>
          <a:chOff x="0" y="0"/>
          <a:chExt cx="0" cy="0"/>
        </a:xfrm>
      </p:grpSpPr>
      <p:sp>
        <p:nvSpPr>
          <p:cNvPr id="230" name="Google Shape;230;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1" name="Google Shape;231;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232"/>
        <p:cNvGrpSpPr/>
        <p:nvPr/>
      </p:nvGrpSpPr>
      <p:grpSpPr>
        <a:xfrm>
          <a:off x="0" y="0"/>
          <a:ext cx="0" cy="0"/>
          <a:chOff x="0" y="0"/>
          <a:chExt cx="0" cy="0"/>
        </a:xfrm>
      </p:grpSpPr>
      <p:sp>
        <p:nvSpPr>
          <p:cNvPr id="233" name="Google Shape;233;p25"/>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34" name="Google Shape;234;p25"/>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35" name="Google Shape;235;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236"/>
        <p:cNvGrpSpPr/>
        <p:nvPr/>
      </p:nvGrpSpPr>
      <p:grpSpPr>
        <a:xfrm>
          <a:off x="0" y="0"/>
          <a:ext cx="0" cy="0"/>
          <a:chOff x="0" y="0"/>
          <a:chExt cx="0" cy="0"/>
        </a:xfrm>
      </p:grpSpPr>
      <p:sp>
        <p:nvSpPr>
          <p:cNvPr id="237" name="Google Shape;237;p26"/>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238" name="Google Shape;238;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_1">
    <p:spTree>
      <p:nvGrpSpPr>
        <p:cNvPr id="1" name="Shape 239"/>
        <p:cNvGrpSpPr/>
        <p:nvPr/>
      </p:nvGrpSpPr>
      <p:grpSpPr>
        <a:xfrm>
          <a:off x="0" y="0"/>
          <a:ext cx="0" cy="0"/>
          <a:chOff x="0" y="0"/>
          <a:chExt cx="0" cy="0"/>
        </a:xfrm>
      </p:grpSpPr>
      <p:sp>
        <p:nvSpPr>
          <p:cNvPr id="240" name="Google Shape;240;p27"/>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242" name="Google Shape;242;p27"/>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243" name="Google Shape;243;p2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44" name="Google Shape;244;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CAPTION_ONLY_1">
    <p:spTree>
      <p:nvGrpSpPr>
        <p:cNvPr id="1" name="Shape 245"/>
        <p:cNvGrpSpPr/>
        <p:nvPr/>
      </p:nvGrpSpPr>
      <p:grpSpPr>
        <a:xfrm>
          <a:off x="0" y="0"/>
          <a:ext cx="0" cy="0"/>
          <a:chOff x="0" y="0"/>
          <a:chExt cx="0" cy="0"/>
        </a:xfrm>
      </p:grpSpPr>
      <p:sp>
        <p:nvSpPr>
          <p:cNvPr id="246" name="Google Shape;246;p28"/>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200"/>
              <a:buNone/>
              <a:defRPr/>
            </a:lvl1pPr>
          </a:lstStyle>
          <a:p>
            <a:endParaRPr/>
          </a:p>
        </p:txBody>
      </p:sp>
      <p:sp>
        <p:nvSpPr>
          <p:cNvPr id="247" name="Google Shape;247;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ig number">
  <p:cSld name="BIG_NUMBER_1">
    <p:spTree>
      <p:nvGrpSpPr>
        <p:cNvPr id="1" name="Shape 248"/>
        <p:cNvGrpSpPr/>
        <p:nvPr/>
      </p:nvGrpSpPr>
      <p:grpSpPr>
        <a:xfrm>
          <a:off x="0" y="0"/>
          <a:ext cx="0" cy="0"/>
          <a:chOff x="0" y="0"/>
          <a:chExt cx="0" cy="0"/>
        </a:xfrm>
      </p:grpSpPr>
      <p:sp>
        <p:nvSpPr>
          <p:cNvPr id="249" name="Google Shape;249;p29"/>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50" name="Google Shape;250;p29"/>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0"/>
              </a:spcBef>
              <a:spcAft>
                <a:spcPts val="0"/>
              </a:spcAft>
              <a:buSzPts val="1200"/>
              <a:buChar char="○"/>
              <a:defRPr/>
            </a:lvl2pPr>
            <a:lvl3pPr marL="1371600" lvl="2" indent="-304800" algn="ctr">
              <a:spcBef>
                <a:spcPts val="0"/>
              </a:spcBef>
              <a:spcAft>
                <a:spcPts val="0"/>
              </a:spcAft>
              <a:buSzPts val="1200"/>
              <a:buChar char="■"/>
              <a:defRPr/>
            </a:lvl3pPr>
            <a:lvl4pPr marL="1828800" lvl="3" indent="-304800" algn="ctr">
              <a:spcBef>
                <a:spcPts val="0"/>
              </a:spcBef>
              <a:spcAft>
                <a:spcPts val="0"/>
              </a:spcAft>
              <a:buSzPts val="1200"/>
              <a:buChar char="●"/>
              <a:defRPr/>
            </a:lvl4pPr>
            <a:lvl5pPr marL="2286000" lvl="4" indent="-304800" algn="ctr">
              <a:spcBef>
                <a:spcPts val="0"/>
              </a:spcBef>
              <a:spcAft>
                <a:spcPts val="0"/>
              </a:spcAft>
              <a:buSzPts val="1200"/>
              <a:buChar char="○"/>
              <a:defRPr/>
            </a:lvl5pPr>
            <a:lvl6pPr marL="2743200" lvl="5" indent="-304800" algn="ctr">
              <a:spcBef>
                <a:spcPts val="0"/>
              </a:spcBef>
              <a:spcAft>
                <a:spcPts val="0"/>
              </a:spcAft>
              <a:buSzPts val="1200"/>
              <a:buChar char="■"/>
              <a:defRPr/>
            </a:lvl6pPr>
            <a:lvl7pPr marL="3200400" lvl="6" indent="-304800" algn="ctr">
              <a:spcBef>
                <a:spcPts val="0"/>
              </a:spcBef>
              <a:spcAft>
                <a:spcPts val="0"/>
              </a:spcAft>
              <a:buSzPts val="1200"/>
              <a:buChar char="●"/>
              <a:defRPr/>
            </a:lvl7pPr>
            <a:lvl8pPr marL="3657600" lvl="7" indent="-304800" algn="ctr">
              <a:spcBef>
                <a:spcPts val="0"/>
              </a:spcBef>
              <a:spcAft>
                <a:spcPts val="0"/>
              </a:spcAft>
              <a:buSzPts val="1200"/>
              <a:buChar char="○"/>
              <a:defRPr/>
            </a:lvl8pPr>
            <a:lvl9pPr marL="4114800" lvl="8" indent="-304800" algn="ctr">
              <a:spcBef>
                <a:spcPts val="0"/>
              </a:spcBef>
              <a:spcAft>
                <a:spcPts val="0"/>
              </a:spcAft>
              <a:buSzPts val="1200"/>
              <a:buChar char="■"/>
              <a:defRPr/>
            </a:lvl9pPr>
          </a:lstStyle>
          <a:p>
            <a:endParaRPr/>
          </a:p>
        </p:txBody>
      </p:sp>
      <p:sp>
        <p:nvSpPr>
          <p:cNvPr id="251" name="Google Shape;251;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_1">
  <p:cSld name="BLANK_1">
    <p:spTree>
      <p:nvGrpSpPr>
        <p:cNvPr id="1" name="Shape 252"/>
        <p:cNvGrpSpPr/>
        <p:nvPr/>
      </p:nvGrpSpPr>
      <p:grpSpPr>
        <a:xfrm>
          <a:off x="0" y="0"/>
          <a:ext cx="0" cy="0"/>
          <a:chOff x="0" y="0"/>
          <a:chExt cx="0" cy="0"/>
        </a:xfrm>
      </p:grpSpPr>
      <p:sp>
        <p:nvSpPr>
          <p:cNvPr id="253" name="Google Shape;253;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Vision / Mission" type="secHead">
  <p:cSld name="SECTION_HEADER">
    <p:bg>
      <p:bgPr>
        <a:solidFill>
          <a:schemeClr val="lt1"/>
        </a:solidFill>
        <a:effectLst/>
      </p:bgPr>
    </p:bg>
    <p:spTree>
      <p:nvGrpSpPr>
        <p:cNvPr id="1" name="Shape 26"/>
        <p:cNvGrpSpPr/>
        <p:nvPr/>
      </p:nvGrpSpPr>
      <p:grpSpPr>
        <a:xfrm>
          <a:off x="0" y="0"/>
          <a:ext cx="0" cy="0"/>
          <a:chOff x="0" y="0"/>
          <a:chExt cx="0" cy="0"/>
        </a:xfrm>
      </p:grpSpPr>
      <p:sp>
        <p:nvSpPr>
          <p:cNvPr id="27" name="Google Shape;27;p4"/>
          <p:cNvSpPr>
            <a:spLocks noGrp="1"/>
          </p:cNvSpPr>
          <p:nvPr>
            <p:ph type="pic" idx="2"/>
          </p:nvPr>
        </p:nvSpPr>
        <p:spPr>
          <a:xfrm>
            <a:off x="5039775" y="203250"/>
            <a:ext cx="3905400" cy="2298600"/>
          </a:xfrm>
          <a:prstGeom prst="roundRect">
            <a:avLst>
              <a:gd name="adj" fmla="val 2053"/>
            </a:avLst>
          </a:prstGeom>
          <a:noFill/>
          <a:ln>
            <a:noFill/>
          </a:ln>
        </p:spPr>
      </p:sp>
      <p:cxnSp>
        <p:nvCxnSpPr>
          <p:cNvPr id="28" name="Google Shape;28;p4"/>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29" name="Google Shape;29;p4"/>
          <p:cNvSpPr txBox="1">
            <a:spLocks noGrp="1"/>
          </p:cNvSpPr>
          <p:nvPr>
            <p:ph type="body" idx="1"/>
          </p:nvPr>
        </p:nvSpPr>
        <p:spPr>
          <a:xfrm>
            <a:off x="452575" y="1853525"/>
            <a:ext cx="2965500" cy="2440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dk2"/>
              </a:buClr>
              <a:buSzPts val="1200"/>
              <a:buChar char="●"/>
              <a:defRPr/>
            </a:lvl1pPr>
            <a:lvl2pPr marL="914400" lvl="1" indent="-304800">
              <a:spcBef>
                <a:spcPts val="0"/>
              </a:spcBef>
              <a:spcAft>
                <a:spcPts val="0"/>
              </a:spcAft>
              <a:buClr>
                <a:schemeClr val="dk2"/>
              </a:buClr>
              <a:buSzPts val="1200"/>
              <a:buChar char="○"/>
              <a:defRPr/>
            </a:lvl2pPr>
            <a:lvl3pPr marL="1371600" lvl="2" indent="-304800">
              <a:spcBef>
                <a:spcPts val="0"/>
              </a:spcBef>
              <a:spcAft>
                <a:spcPts val="0"/>
              </a:spcAft>
              <a:buClr>
                <a:schemeClr val="dk2"/>
              </a:buClr>
              <a:buSzPts val="1200"/>
              <a:buChar char="■"/>
              <a:defRPr/>
            </a:lvl3pPr>
            <a:lvl4pPr marL="1828800" lvl="3" indent="-304800">
              <a:spcBef>
                <a:spcPts val="0"/>
              </a:spcBef>
              <a:spcAft>
                <a:spcPts val="0"/>
              </a:spcAft>
              <a:buClr>
                <a:schemeClr val="dk2"/>
              </a:buClr>
              <a:buSzPts val="1200"/>
              <a:buChar char="●"/>
              <a:defRPr/>
            </a:lvl4pPr>
            <a:lvl5pPr marL="2286000" lvl="4" indent="-304800">
              <a:spcBef>
                <a:spcPts val="0"/>
              </a:spcBef>
              <a:spcAft>
                <a:spcPts val="0"/>
              </a:spcAft>
              <a:buClr>
                <a:schemeClr val="dk2"/>
              </a:buClr>
              <a:buSzPts val="1200"/>
              <a:buChar char="○"/>
              <a:defRPr/>
            </a:lvl5pPr>
            <a:lvl6pPr marL="2743200" lvl="5" indent="-304800">
              <a:spcBef>
                <a:spcPts val="0"/>
              </a:spcBef>
              <a:spcAft>
                <a:spcPts val="0"/>
              </a:spcAft>
              <a:buClr>
                <a:schemeClr val="dk2"/>
              </a:buClr>
              <a:buSzPts val="1200"/>
              <a:buChar char="■"/>
              <a:defRPr/>
            </a:lvl6pPr>
            <a:lvl7pPr marL="3200400" lvl="6" indent="-304800">
              <a:spcBef>
                <a:spcPts val="0"/>
              </a:spcBef>
              <a:spcAft>
                <a:spcPts val="0"/>
              </a:spcAft>
              <a:buClr>
                <a:schemeClr val="dk2"/>
              </a:buClr>
              <a:buSzPts val="1200"/>
              <a:buChar char="●"/>
              <a:defRPr/>
            </a:lvl7pPr>
            <a:lvl8pPr marL="3657600" lvl="7" indent="-304800">
              <a:spcBef>
                <a:spcPts val="0"/>
              </a:spcBef>
              <a:spcAft>
                <a:spcPts val="0"/>
              </a:spcAft>
              <a:buClr>
                <a:schemeClr val="dk2"/>
              </a:buClr>
              <a:buSzPts val="1200"/>
              <a:buChar char="○"/>
              <a:defRPr/>
            </a:lvl8pPr>
            <a:lvl9pPr marL="4114800" lvl="8" indent="-304800">
              <a:spcBef>
                <a:spcPts val="0"/>
              </a:spcBef>
              <a:spcAft>
                <a:spcPts val="0"/>
              </a:spcAft>
              <a:buClr>
                <a:schemeClr val="dk2"/>
              </a:buClr>
              <a:buSzPts val="1200"/>
              <a:buChar char="■"/>
              <a:defRPr/>
            </a:lvl9pPr>
          </a:lstStyle>
          <a:p>
            <a:endParaRPr/>
          </a:p>
        </p:txBody>
      </p:sp>
      <p:sp>
        <p:nvSpPr>
          <p:cNvPr id="30" name="Google Shape;30;p4"/>
          <p:cNvSpPr>
            <a:spLocks noGrp="1"/>
          </p:cNvSpPr>
          <p:nvPr>
            <p:ph type="pic" idx="3"/>
          </p:nvPr>
        </p:nvSpPr>
        <p:spPr>
          <a:xfrm>
            <a:off x="5039775" y="2624675"/>
            <a:ext cx="3905400" cy="2298600"/>
          </a:xfrm>
          <a:prstGeom prst="roundRect">
            <a:avLst>
              <a:gd name="adj" fmla="val 2053"/>
            </a:avLst>
          </a:prstGeom>
          <a:noFill/>
          <a:ln>
            <a:noFill/>
          </a:ln>
        </p:spPr>
      </p:sp>
      <p:sp>
        <p:nvSpPr>
          <p:cNvPr id="31" name="Google Shape;31;p4"/>
          <p:cNvSpPr txBox="1">
            <a:spLocks noGrp="1"/>
          </p:cNvSpPr>
          <p:nvPr>
            <p:ph type="title"/>
          </p:nvPr>
        </p:nvSpPr>
        <p:spPr>
          <a:xfrm>
            <a:off x="452575" y="596800"/>
            <a:ext cx="4263600" cy="13392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sz="4800" b="1"/>
            </a:lvl2pPr>
            <a:lvl3pPr lvl="2">
              <a:lnSpc>
                <a:spcPct val="80000"/>
              </a:lnSpc>
              <a:spcBef>
                <a:spcPts val="0"/>
              </a:spcBef>
              <a:spcAft>
                <a:spcPts val="0"/>
              </a:spcAft>
              <a:buClr>
                <a:schemeClr val="dk2"/>
              </a:buClr>
              <a:buSzPts val="4800"/>
              <a:buFont typeface="Inter"/>
              <a:buNone/>
              <a:defRPr sz="4800" b="1"/>
            </a:lvl3pPr>
            <a:lvl4pPr lvl="3">
              <a:lnSpc>
                <a:spcPct val="80000"/>
              </a:lnSpc>
              <a:spcBef>
                <a:spcPts val="0"/>
              </a:spcBef>
              <a:spcAft>
                <a:spcPts val="0"/>
              </a:spcAft>
              <a:buClr>
                <a:schemeClr val="dk2"/>
              </a:buClr>
              <a:buSzPts val="4800"/>
              <a:buFont typeface="Inter"/>
              <a:buNone/>
              <a:defRPr sz="4800" b="1"/>
            </a:lvl4pPr>
            <a:lvl5pPr lvl="4">
              <a:lnSpc>
                <a:spcPct val="80000"/>
              </a:lnSpc>
              <a:spcBef>
                <a:spcPts val="0"/>
              </a:spcBef>
              <a:spcAft>
                <a:spcPts val="0"/>
              </a:spcAft>
              <a:buClr>
                <a:schemeClr val="dk2"/>
              </a:buClr>
              <a:buSzPts val="4800"/>
              <a:buFont typeface="Inter"/>
              <a:buNone/>
              <a:defRPr sz="4800" b="1"/>
            </a:lvl5pPr>
            <a:lvl6pPr lvl="5">
              <a:lnSpc>
                <a:spcPct val="80000"/>
              </a:lnSpc>
              <a:spcBef>
                <a:spcPts val="0"/>
              </a:spcBef>
              <a:spcAft>
                <a:spcPts val="0"/>
              </a:spcAft>
              <a:buClr>
                <a:schemeClr val="dk2"/>
              </a:buClr>
              <a:buSzPts val="4800"/>
              <a:buFont typeface="Inter"/>
              <a:buNone/>
              <a:defRPr sz="4800" b="1"/>
            </a:lvl6pPr>
            <a:lvl7pPr lvl="6">
              <a:lnSpc>
                <a:spcPct val="80000"/>
              </a:lnSpc>
              <a:spcBef>
                <a:spcPts val="0"/>
              </a:spcBef>
              <a:spcAft>
                <a:spcPts val="0"/>
              </a:spcAft>
              <a:buClr>
                <a:schemeClr val="dk2"/>
              </a:buClr>
              <a:buSzPts val="4800"/>
              <a:buFont typeface="Inter"/>
              <a:buNone/>
              <a:defRPr sz="4800" b="1"/>
            </a:lvl7pPr>
            <a:lvl8pPr lvl="7">
              <a:lnSpc>
                <a:spcPct val="80000"/>
              </a:lnSpc>
              <a:spcBef>
                <a:spcPts val="0"/>
              </a:spcBef>
              <a:spcAft>
                <a:spcPts val="0"/>
              </a:spcAft>
              <a:buClr>
                <a:schemeClr val="dk2"/>
              </a:buClr>
              <a:buSzPts val="4800"/>
              <a:buFont typeface="Inter"/>
              <a:buNone/>
              <a:defRPr sz="4800" b="1"/>
            </a:lvl8pPr>
            <a:lvl9pPr lvl="8">
              <a:lnSpc>
                <a:spcPct val="80000"/>
              </a:lnSpc>
              <a:spcBef>
                <a:spcPts val="0"/>
              </a:spcBef>
              <a:spcAft>
                <a:spcPts val="0"/>
              </a:spcAft>
              <a:buClr>
                <a:schemeClr val="dk2"/>
              </a:buClr>
              <a:buSzPts val="4800"/>
              <a:buFont typeface="Inter"/>
              <a:buNone/>
              <a:defRPr sz="4800" b="1"/>
            </a:lvl9pPr>
          </a:lstStyle>
          <a:p>
            <a:endParaRPr/>
          </a:p>
        </p:txBody>
      </p:sp>
      <p:sp>
        <p:nvSpPr>
          <p:cNvPr id="32" name="Google Shape;32;p4"/>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33" name="Google Shape;33;p4"/>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dk1"/>
                </a:solidFill>
                <a:latin typeface="Inter Light"/>
                <a:ea typeface="Inter Light"/>
                <a:cs typeface="Inter Light"/>
                <a:sym typeface="Inter Light"/>
              </a:defRPr>
            </a:lvl1pPr>
            <a:lvl2pPr lvl="1" algn="ctr" rtl="0">
              <a:buNone/>
              <a:defRPr sz="800">
                <a:solidFill>
                  <a:schemeClr val="dk1"/>
                </a:solidFill>
                <a:latin typeface="Inter Light"/>
                <a:ea typeface="Inter Light"/>
                <a:cs typeface="Inter Light"/>
                <a:sym typeface="Inter Light"/>
              </a:defRPr>
            </a:lvl2pPr>
            <a:lvl3pPr lvl="2" algn="ctr" rtl="0">
              <a:buNone/>
              <a:defRPr sz="800">
                <a:solidFill>
                  <a:schemeClr val="dk1"/>
                </a:solidFill>
                <a:latin typeface="Inter Light"/>
                <a:ea typeface="Inter Light"/>
                <a:cs typeface="Inter Light"/>
                <a:sym typeface="Inter Light"/>
              </a:defRPr>
            </a:lvl3pPr>
            <a:lvl4pPr lvl="3" algn="ctr" rtl="0">
              <a:buNone/>
              <a:defRPr sz="800">
                <a:solidFill>
                  <a:schemeClr val="dk1"/>
                </a:solidFill>
                <a:latin typeface="Inter Light"/>
                <a:ea typeface="Inter Light"/>
                <a:cs typeface="Inter Light"/>
                <a:sym typeface="Inter Light"/>
              </a:defRPr>
            </a:lvl4pPr>
            <a:lvl5pPr lvl="4" algn="ctr" rtl="0">
              <a:buNone/>
              <a:defRPr sz="800">
                <a:solidFill>
                  <a:schemeClr val="dk1"/>
                </a:solidFill>
                <a:latin typeface="Inter Light"/>
                <a:ea typeface="Inter Light"/>
                <a:cs typeface="Inter Light"/>
                <a:sym typeface="Inter Light"/>
              </a:defRPr>
            </a:lvl5pPr>
            <a:lvl6pPr lvl="5" algn="ctr" rtl="0">
              <a:buNone/>
              <a:defRPr sz="800">
                <a:solidFill>
                  <a:schemeClr val="dk1"/>
                </a:solidFill>
                <a:latin typeface="Inter Light"/>
                <a:ea typeface="Inter Light"/>
                <a:cs typeface="Inter Light"/>
                <a:sym typeface="Inter Light"/>
              </a:defRPr>
            </a:lvl6pPr>
            <a:lvl7pPr lvl="6" algn="ctr" rtl="0">
              <a:buNone/>
              <a:defRPr sz="800">
                <a:solidFill>
                  <a:schemeClr val="dk1"/>
                </a:solidFill>
                <a:latin typeface="Inter Light"/>
                <a:ea typeface="Inter Light"/>
                <a:cs typeface="Inter Light"/>
                <a:sym typeface="Inter Light"/>
              </a:defRPr>
            </a:lvl7pPr>
            <a:lvl8pPr lvl="7" algn="ctr" rtl="0">
              <a:buNone/>
              <a:defRPr sz="800">
                <a:solidFill>
                  <a:schemeClr val="dk1"/>
                </a:solidFill>
                <a:latin typeface="Inter Light"/>
                <a:ea typeface="Inter Light"/>
                <a:cs typeface="Inter Light"/>
                <a:sym typeface="Inter Light"/>
              </a:defRPr>
            </a:lvl8pPr>
            <a:lvl9pPr lvl="8" algn="ctr" rtl="0">
              <a:buNone/>
              <a:defRPr sz="800">
                <a:solidFill>
                  <a:schemeClr val="dk1"/>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34" name="Google Shape;34;p4"/>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extLst>
    <p:ext uri="{DCECCB84-F9BA-43D5-87BE-67443E8EF086}">
      <p15:sldGuideLst xmlns:p15="http://schemas.microsoft.com/office/powerpoint/2012/main">
        <p15:guide id="1" orient="horz" pos="432">
          <p15:clr>
            <a:srgbClr val="E46962"/>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Agenda">
  <p:cSld name="CUSTOM_7_1">
    <p:spTree>
      <p:nvGrpSpPr>
        <p:cNvPr id="1" name="Shape 254"/>
        <p:cNvGrpSpPr/>
        <p:nvPr/>
      </p:nvGrpSpPr>
      <p:grpSpPr>
        <a:xfrm>
          <a:off x="0" y="0"/>
          <a:ext cx="0" cy="0"/>
          <a:chOff x="0" y="0"/>
          <a:chExt cx="0" cy="0"/>
        </a:xfrm>
      </p:grpSpPr>
      <p:sp>
        <p:nvSpPr>
          <p:cNvPr id="255" name="Google Shape;255;p31"/>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56" name="Google Shape;256;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57" name="Google Shape;257;p31"/>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58" name="Google Shape;258;p31"/>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59" name="Google Shape;259;p31"/>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60" name="Google Shape;260;p31"/>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61" name="Google Shape;261;p31"/>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62" name="Google Shape;262;p31"/>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body and image">
  <p:cSld name="CUSTOM_8_1">
    <p:spTree>
      <p:nvGrpSpPr>
        <p:cNvPr id="1" name="Shape 263"/>
        <p:cNvGrpSpPr/>
        <p:nvPr/>
      </p:nvGrpSpPr>
      <p:grpSpPr>
        <a:xfrm>
          <a:off x="0" y="0"/>
          <a:ext cx="0" cy="0"/>
          <a:chOff x="0" y="0"/>
          <a:chExt cx="0" cy="0"/>
        </a:xfrm>
      </p:grpSpPr>
      <p:sp>
        <p:nvSpPr>
          <p:cNvPr id="264" name="Google Shape;264;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65" name="Google Shape;265;p32"/>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66" name="Google Shape;266;p32"/>
          <p:cNvSpPr>
            <a:spLocks noGrp="1"/>
          </p:cNvSpPr>
          <p:nvPr>
            <p:ph type="pic" idx="2"/>
          </p:nvPr>
        </p:nvSpPr>
        <p:spPr>
          <a:xfrm>
            <a:off x="4992024" y="1152775"/>
            <a:ext cx="3840300" cy="3416400"/>
          </a:xfrm>
          <a:prstGeom prst="rect">
            <a:avLst/>
          </a:prstGeom>
          <a:noFill/>
          <a:ln>
            <a:noFill/>
          </a:ln>
        </p:spPr>
      </p:sp>
      <p:sp>
        <p:nvSpPr>
          <p:cNvPr id="267" name="Google Shape;267;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wo big ideas">
  <p:cSld name="CUSTOM_1_2">
    <p:spTree>
      <p:nvGrpSpPr>
        <p:cNvPr id="1" name="Shape 268"/>
        <p:cNvGrpSpPr/>
        <p:nvPr/>
      </p:nvGrpSpPr>
      <p:grpSpPr>
        <a:xfrm>
          <a:off x="0" y="0"/>
          <a:ext cx="0" cy="0"/>
          <a:chOff x="0" y="0"/>
          <a:chExt cx="0" cy="0"/>
        </a:xfrm>
      </p:grpSpPr>
      <p:sp>
        <p:nvSpPr>
          <p:cNvPr id="269" name="Google Shape;269;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70" name="Google Shape;270;p33"/>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271" name="Google Shape;271;p33"/>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72" name="Google Shape;272;p33"/>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73" name="Google Shape;273;p33"/>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74" name="Google Shape;274;p33"/>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ree big ideas">
  <p:cSld name="CUSTOM_2_2">
    <p:spTree>
      <p:nvGrpSpPr>
        <p:cNvPr id="1" name="Shape 275"/>
        <p:cNvGrpSpPr/>
        <p:nvPr/>
      </p:nvGrpSpPr>
      <p:grpSpPr>
        <a:xfrm>
          <a:off x="0" y="0"/>
          <a:ext cx="0" cy="0"/>
          <a:chOff x="0" y="0"/>
          <a:chExt cx="0" cy="0"/>
        </a:xfrm>
      </p:grpSpPr>
      <p:sp>
        <p:nvSpPr>
          <p:cNvPr id="276" name="Google Shape;276;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77" name="Google Shape;277;p34"/>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78" name="Google Shape;278;p34"/>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79" name="Google Shape;279;p34"/>
          <p:cNvSpPr txBox="1">
            <a:spLocks noGrp="1"/>
          </p:cNvSpPr>
          <p:nvPr>
            <p:ph type="body" idx="3"/>
          </p:nvPr>
        </p:nvSpPr>
        <p:spPr>
          <a:xfrm>
            <a:off x="6212275" y="2417500"/>
            <a:ext cx="24555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80" name="Google Shape;280;p34"/>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281" name="Google Shape;281;p34"/>
          <p:cNvSpPr txBox="1">
            <a:spLocks noGrp="1"/>
          </p:cNvSpPr>
          <p:nvPr>
            <p:ph type="subTitle" idx="4"/>
          </p:nvPr>
        </p:nvSpPr>
        <p:spPr>
          <a:xfrm>
            <a:off x="4831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82" name="Google Shape;282;p34"/>
          <p:cNvSpPr txBox="1">
            <a:spLocks noGrp="1"/>
          </p:cNvSpPr>
          <p:nvPr>
            <p:ph type="subTitle" idx="5"/>
          </p:nvPr>
        </p:nvSpPr>
        <p:spPr>
          <a:xfrm>
            <a:off x="33477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83" name="Google Shape;283;p34"/>
          <p:cNvSpPr txBox="1">
            <a:spLocks noGrp="1"/>
          </p:cNvSpPr>
          <p:nvPr>
            <p:ph type="subTitle" idx="6"/>
          </p:nvPr>
        </p:nvSpPr>
        <p:spPr>
          <a:xfrm>
            <a:off x="62122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Four big ideas">
  <p:cSld name="CUSTOM_3_1">
    <p:spTree>
      <p:nvGrpSpPr>
        <p:cNvPr id="1" name="Shape 284"/>
        <p:cNvGrpSpPr/>
        <p:nvPr/>
      </p:nvGrpSpPr>
      <p:grpSpPr>
        <a:xfrm>
          <a:off x="0" y="0"/>
          <a:ext cx="0" cy="0"/>
          <a:chOff x="0" y="0"/>
          <a:chExt cx="0" cy="0"/>
        </a:xfrm>
      </p:grpSpPr>
      <p:sp>
        <p:nvSpPr>
          <p:cNvPr id="285" name="Google Shape;285;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86" name="Google Shape;286;p35"/>
          <p:cNvSpPr txBox="1">
            <a:spLocks noGrp="1"/>
          </p:cNvSpPr>
          <p:nvPr>
            <p:ph type="body" idx="1"/>
          </p:nvPr>
        </p:nvSpPr>
        <p:spPr>
          <a:xfrm>
            <a:off x="366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87" name="Google Shape;287;p35"/>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88" name="Google Shape;288;p35"/>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89" name="Google Shape;289;p35"/>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90" name="Google Shape;290;p35"/>
          <p:cNvSpPr txBox="1">
            <a:spLocks noGrp="1"/>
          </p:cNvSpPr>
          <p:nvPr>
            <p:ph type="title"/>
          </p:nvPr>
        </p:nvSpPr>
        <p:spPr>
          <a:xfrm>
            <a:off x="366750"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291" name="Google Shape;291;p35"/>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92" name="Google Shape;292;p35"/>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93" name="Google Shape;293;p35"/>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94" name="Google Shape;294;p35"/>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image">
  <p:cSld name="TITLE_ONLY_1_1">
    <p:spTree>
      <p:nvGrpSpPr>
        <p:cNvPr id="1" name="Shape 295"/>
        <p:cNvGrpSpPr/>
        <p:nvPr/>
      </p:nvGrpSpPr>
      <p:grpSpPr>
        <a:xfrm>
          <a:off x="0" y="0"/>
          <a:ext cx="0" cy="0"/>
          <a:chOff x="0" y="0"/>
          <a:chExt cx="0" cy="0"/>
        </a:xfrm>
      </p:grpSpPr>
      <p:sp>
        <p:nvSpPr>
          <p:cNvPr id="296" name="Google Shape;296;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97" name="Google Shape;297;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98" name="Google Shape;298;p36"/>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wo storyboards">
  <p:cSld name="CUSTOM_4_1">
    <p:spTree>
      <p:nvGrpSpPr>
        <p:cNvPr id="1" name="Shape 299"/>
        <p:cNvGrpSpPr/>
        <p:nvPr/>
      </p:nvGrpSpPr>
      <p:grpSpPr>
        <a:xfrm>
          <a:off x="0" y="0"/>
          <a:ext cx="0" cy="0"/>
          <a:chOff x="0" y="0"/>
          <a:chExt cx="0" cy="0"/>
        </a:xfrm>
      </p:grpSpPr>
      <p:sp>
        <p:nvSpPr>
          <p:cNvPr id="300" name="Google Shape;300;p37"/>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01" name="Google Shape;301;p37"/>
          <p:cNvSpPr>
            <a:spLocks noGrp="1"/>
          </p:cNvSpPr>
          <p:nvPr>
            <p:ph type="pic" idx="2"/>
          </p:nvPr>
        </p:nvSpPr>
        <p:spPr>
          <a:xfrm>
            <a:off x="4804825" y="1133300"/>
            <a:ext cx="4027500" cy="2392800"/>
          </a:xfrm>
          <a:prstGeom prst="rect">
            <a:avLst/>
          </a:prstGeom>
          <a:noFill/>
          <a:ln>
            <a:noFill/>
          </a:ln>
        </p:spPr>
      </p:sp>
      <p:sp>
        <p:nvSpPr>
          <p:cNvPr id="302" name="Google Shape;302;p37"/>
          <p:cNvSpPr>
            <a:spLocks noGrp="1"/>
          </p:cNvSpPr>
          <p:nvPr>
            <p:ph type="pic" idx="3"/>
          </p:nvPr>
        </p:nvSpPr>
        <p:spPr>
          <a:xfrm>
            <a:off x="311725" y="1133300"/>
            <a:ext cx="4027500" cy="2392800"/>
          </a:xfrm>
          <a:prstGeom prst="rect">
            <a:avLst/>
          </a:prstGeom>
          <a:noFill/>
          <a:ln>
            <a:noFill/>
          </a:ln>
        </p:spPr>
      </p:sp>
      <p:sp>
        <p:nvSpPr>
          <p:cNvPr id="303" name="Google Shape;303;p37"/>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04" name="Google Shape;304;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05" name="Google Shape;305;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06" name="Google Shape;306;p37"/>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07" name="Google Shape;307;p37"/>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hree storyboards">
  <p:cSld name="CUSTOM_4_1_1">
    <p:spTree>
      <p:nvGrpSpPr>
        <p:cNvPr id="1" name="Shape 308"/>
        <p:cNvGrpSpPr/>
        <p:nvPr/>
      </p:nvGrpSpPr>
      <p:grpSpPr>
        <a:xfrm>
          <a:off x="0" y="0"/>
          <a:ext cx="0" cy="0"/>
          <a:chOff x="0" y="0"/>
          <a:chExt cx="0" cy="0"/>
        </a:xfrm>
      </p:grpSpPr>
      <p:sp>
        <p:nvSpPr>
          <p:cNvPr id="309" name="Google Shape;309;p38"/>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10" name="Google Shape;310;p38"/>
          <p:cNvSpPr>
            <a:spLocks noGrp="1"/>
          </p:cNvSpPr>
          <p:nvPr>
            <p:ph type="pic" idx="2"/>
          </p:nvPr>
        </p:nvSpPr>
        <p:spPr>
          <a:xfrm>
            <a:off x="6205225" y="1128325"/>
            <a:ext cx="2627100" cy="2273100"/>
          </a:xfrm>
          <a:prstGeom prst="rect">
            <a:avLst/>
          </a:prstGeom>
          <a:noFill/>
          <a:ln>
            <a:noFill/>
          </a:ln>
        </p:spPr>
      </p:sp>
      <p:sp>
        <p:nvSpPr>
          <p:cNvPr id="311" name="Google Shape;311;p38"/>
          <p:cNvSpPr>
            <a:spLocks noGrp="1"/>
          </p:cNvSpPr>
          <p:nvPr>
            <p:ph type="pic" idx="3"/>
          </p:nvPr>
        </p:nvSpPr>
        <p:spPr>
          <a:xfrm>
            <a:off x="311725" y="1128325"/>
            <a:ext cx="2627100" cy="2273100"/>
          </a:xfrm>
          <a:prstGeom prst="rect">
            <a:avLst/>
          </a:prstGeom>
          <a:noFill/>
          <a:ln>
            <a:noFill/>
          </a:ln>
        </p:spPr>
      </p:sp>
      <p:sp>
        <p:nvSpPr>
          <p:cNvPr id="312" name="Google Shape;312;p38"/>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13" name="Google Shape;313;p38"/>
          <p:cNvSpPr>
            <a:spLocks noGrp="1"/>
          </p:cNvSpPr>
          <p:nvPr>
            <p:ph type="pic" idx="5"/>
          </p:nvPr>
        </p:nvSpPr>
        <p:spPr>
          <a:xfrm>
            <a:off x="3255250" y="1128325"/>
            <a:ext cx="2627100" cy="2273100"/>
          </a:xfrm>
          <a:prstGeom prst="rect">
            <a:avLst/>
          </a:prstGeom>
          <a:noFill/>
          <a:ln>
            <a:noFill/>
          </a:ln>
        </p:spPr>
      </p:sp>
      <p:sp>
        <p:nvSpPr>
          <p:cNvPr id="314" name="Google Shape;314;p38"/>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15" name="Google Shape;315;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16" name="Google Shape;316;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17" name="Google Shape;317;p38"/>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18" name="Google Shape;318;p38"/>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19" name="Google Shape;319;p38"/>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Image only">
  <p:cSld name="CUSTOM_5_1">
    <p:spTree>
      <p:nvGrpSpPr>
        <p:cNvPr id="1" name="Shape 320"/>
        <p:cNvGrpSpPr/>
        <p:nvPr/>
      </p:nvGrpSpPr>
      <p:grpSpPr>
        <a:xfrm>
          <a:off x="0" y="0"/>
          <a:ext cx="0" cy="0"/>
          <a:chOff x="0" y="0"/>
          <a:chExt cx="0" cy="0"/>
        </a:xfrm>
      </p:grpSpPr>
      <p:sp>
        <p:nvSpPr>
          <p:cNvPr id="321" name="Google Shape;321;p39"/>
          <p:cNvSpPr>
            <a:spLocks noGrp="1"/>
          </p:cNvSpPr>
          <p:nvPr>
            <p:ph type="pic" idx="2"/>
          </p:nvPr>
        </p:nvSpPr>
        <p:spPr>
          <a:xfrm>
            <a:off x="311700" y="445025"/>
            <a:ext cx="8520600" cy="4218300"/>
          </a:xfrm>
          <a:prstGeom prst="rect">
            <a:avLst/>
          </a:prstGeom>
          <a:noFill/>
          <a:ln>
            <a:noFill/>
          </a:ln>
        </p:spPr>
      </p:sp>
      <p:sp>
        <p:nvSpPr>
          <p:cNvPr id="322" name="Google Shape;322;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Image grid">
  <p:cSld name="CUSTOM_6_1">
    <p:spTree>
      <p:nvGrpSpPr>
        <p:cNvPr id="1" name="Shape 323"/>
        <p:cNvGrpSpPr/>
        <p:nvPr/>
      </p:nvGrpSpPr>
      <p:grpSpPr>
        <a:xfrm>
          <a:off x="0" y="0"/>
          <a:ext cx="0" cy="0"/>
          <a:chOff x="0" y="0"/>
          <a:chExt cx="0" cy="0"/>
        </a:xfrm>
      </p:grpSpPr>
      <p:sp>
        <p:nvSpPr>
          <p:cNvPr id="324" name="Google Shape;324;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25" name="Google Shape;325;p40"/>
          <p:cNvSpPr>
            <a:spLocks noGrp="1"/>
          </p:cNvSpPr>
          <p:nvPr>
            <p:ph type="pic" idx="2"/>
          </p:nvPr>
        </p:nvSpPr>
        <p:spPr>
          <a:xfrm>
            <a:off x="3389600" y="118913"/>
            <a:ext cx="1643700" cy="1535100"/>
          </a:xfrm>
          <a:prstGeom prst="rect">
            <a:avLst/>
          </a:prstGeom>
          <a:noFill/>
          <a:ln>
            <a:noFill/>
          </a:ln>
        </p:spPr>
      </p:sp>
      <p:sp>
        <p:nvSpPr>
          <p:cNvPr id="326" name="Google Shape;326;p40"/>
          <p:cNvSpPr>
            <a:spLocks noGrp="1"/>
          </p:cNvSpPr>
          <p:nvPr>
            <p:ph type="pic" idx="3"/>
          </p:nvPr>
        </p:nvSpPr>
        <p:spPr>
          <a:xfrm>
            <a:off x="5195935" y="118913"/>
            <a:ext cx="1643700" cy="1535100"/>
          </a:xfrm>
          <a:prstGeom prst="rect">
            <a:avLst/>
          </a:prstGeom>
          <a:noFill/>
          <a:ln>
            <a:noFill/>
          </a:ln>
        </p:spPr>
      </p:sp>
      <p:sp>
        <p:nvSpPr>
          <p:cNvPr id="327" name="Google Shape;327;p40"/>
          <p:cNvSpPr>
            <a:spLocks noGrp="1"/>
          </p:cNvSpPr>
          <p:nvPr>
            <p:ph type="pic" idx="4"/>
          </p:nvPr>
        </p:nvSpPr>
        <p:spPr>
          <a:xfrm>
            <a:off x="7002270" y="118913"/>
            <a:ext cx="1643700" cy="1535100"/>
          </a:xfrm>
          <a:prstGeom prst="rect">
            <a:avLst/>
          </a:prstGeom>
          <a:noFill/>
          <a:ln>
            <a:noFill/>
          </a:ln>
        </p:spPr>
      </p:sp>
      <p:sp>
        <p:nvSpPr>
          <p:cNvPr id="328" name="Google Shape;328;p40"/>
          <p:cNvSpPr>
            <a:spLocks noGrp="1"/>
          </p:cNvSpPr>
          <p:nvPr>
            <p:ph type="pic" idx="5"/>
          </p:nvPr>
        </p:nvSpPr>
        <p:spPr>
          <a:xfrm>
            <a:off x="3389588" y="1804212"/>
            <a:ext cx="1643700" cy="1535100"/>
          </a:xfrm>
          <a:prstGeom prst="rect">
            <a:avLst/>
          </a:prstGeom>
          <a:noFill/>
          <a:ln>
            <a:noFill/>
          </a:ln>
        </p:spPr>
      </p:sp>
      <p:sp>
        <p:nvSpPr>
          <p:cNvPr id="329" name="Google Shape;329;p40"/>
          <p:cNvSpPr>
            <a:spLocks noGrp="1"/>
          </p:cNvSpPr>
          <p:nvPr>
            <p:ph type="pic" idx="6"/>
          </p:nvPr>
        </p:nvSpPr>
        <p:spPr>
          <a:xfrm>
            <a:off x="5195922" y="1804212"/>
            <a:ext cx="1643700" cy="1535100"/>
          </a:xfrm>
          <a:prstGeom prst="rect">
            <a:avLst/>
          </a:prstGeom>
          <a:noFill/>
          <a:ln>
            <a:noFill/>
          </a:ln>
        </p:spPr>
      </p:sp>
      <p:sp>
        <p:nvSpPr>
          <p:cNvPr id="330" name="Google Shape;330;p40"/>
          <p:cNvSpPr>
            <a:spLocks noGrp="1"/>
          </p:cNvSpPr>
          <p:nvPr>
            <p:ph type="pic" idx="7"/>
          </p:nvPr>
        </p:nvSpPr>
        <p:spPr>
          <a:xfrm>
            <a:off x="7002257" y="1804212"/>
            <a:ext cx="1643700" cy="1535100"/>
          </a:xfrm>
          <a:prstGeom prst="rect">
            <a:avLst/>
          </a:prstGeom>
          <a:noFill/>
          <a:ln>
            <a:noFill/>
          </a:ln>
        </p:spPr>
      </p:sp>
      <p:sp>
        <p:nvSpPr>
          <p:cNvPr id="331" name="Google Shape;331;p40"/>
          <p:cNvSpPr txBox="1">
            <a:spLocks noGrp="1"/>
          </p:cNvSpPr>
          <p:nvPr>
            <p:ph type="title"/>
          </p:nvPr>
        </p:nvSpPr>
        <p:spPr>
          <a:xfrm>
            <a:off x="351550" y="445025"/>
            <a:ext cx="2596800" cy="1706400"/>
          </a:xfrm>
          <a:prstGeom prst="rect">
            <a:avLst/>
          </a:prstGeom>
        </p:spPr>
        <p:txBody>
          <a:bodyPr spcFirstLastPara="1" wrap="square" lIns="91425" tIns="91425" rIns="91425" bIns="91425" anchor="t" anchorCtr="0">
            <a:sp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32" name="Google Shape;332;p40"/>
          <p:cNvSpPr>
            <a:spLocks noGrp="1"/>
          </p:cNvSpPr>
          <p:nvPr>
            <p:ph type="pic" idx="8"/>
          </p:nvPr>
        </p:nvSpPr>
        <p:spPr>
          <a:xfrm>
            <a:off x="3389588" y="3489487"/>
            <a:ext cx="1643700" cy="1535100"/>
          </a:xfrm>
          <a:prstGeom prst="rect">
            <a:avLst/>
          </a:prstGeom>
          <a:noFill/>
          <a:ln>
            <a:noFill/>
          </a:ln>
        </p:spPr>
      </p:sp>
      <p:sp>
        <p:nvSpPr>
          <p:cNvPr id="333" name="Google Shape;333;p40"/>
          <p:cNvSpPr>
            <a:spLocks noGrp="1"/>
          </p:cNvSpPr>
          <p:nvPr>
            <p:ph type="pic" idx="9"/>
          </p:nvPr>
        </p:nvSpPr>
        <p:spPr>
          <a:xfrm>
            <a:off x="5195922" y="3489487"/>
            <a:ext cx="1643700" cy="1535100"/>
          </a:xfrm>
          <a:prstGeom prst="rect">
            <a:avLst/>
          </a:prstGeom>
          <a:noFill/>
          <a:ln>
            <a:noFill/>
          </a:ln>
        </p:spPr>
      </p:sp>
      <p:sp>
        <p:nvSpPr>
          <p:cNvPr id="334" name="Google Shape;334;p40"/>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Divider" type="tx">
  <p:cSld name="TITLE_AND_BODY">
    <p:bg>
      <p:bgPr>
        <a:solidFill>
          <a:schemeClr val="dk2"/>
        </a:solidFill>
        <a:effectLst/>
      </p:bgPr>
    </p:bg>
    <p:spTree>
      <p:nvGrpSpPr>
        <p:cNvPr id="1" name="Shape 35"/>
        <p:cNvGrpSpPr/>
        <p:nvPr/>
      </p:nvGrpSpPr>
      <p:grpSpPr>
        <a:xfrm>
          <a:off x="0" y="0"/>
          <a:ext cx="0" cy="0"/>
          <a:chOff x="0" y="0"/>
          <a:chExt cx="0" cy="0"/>
        </a:xfrm>
      </p:grpSpPr>
      <p:cxnSp>
        <p:nvCxnSpPr>
          <p:cNvPr id="36" name="Google Shape;36;p5"/>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37" name="Google Shape;37;p5"/>
          <p:cNvSpPr txBox="1">
            <a:spLocks noGrp="1"/>
          </p:cNvSpPr>
          <p:nvPr>
            <p:ph type="title"/>
          </p:nvPr>
        </p:nvSpPr>
        <p:spPr>
          <a:xfrm>
            <a:off x="420875" y="1552350"/>
            <a:ext cx="6231300" cy="1688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sz="6000" b="1">
                <a:solidFill>
                  <a:schemeClr val="lt1"/>
                </a:solidFill>
              </a:defRPr>
            </a:lvl2pPr>
            <a:lvl3pPr lvl="2">
              <a:lnSpc>
                <a:spcPct val="80000"/>
              </a:lnSpc>
              <a:spcBef>
                <a:spcPts val="0"/>
              </a:spcBef>
              <a:spcAft>
                <a:spcPts val="0"/>
              </a:spcAft>
              <a:buClr>
                <a:schemeClr val="lt1"/>
              </a:buClr>
              <a:buSzPts val="6000"/>
              <a:buFont typeface="Inter"/>
              <a:buNone/>
              <a:defRPr sz="6000" b="1">
                <a:solidFill>
                  <a:schemeClr val="lt1"/>
                </a:solidFill>
              </a:defRPr>
            </a:lvl3pPr>
            <a:lvl4pPr lvl="3">
              <a:lnSpc>
                <a:spcPct val="80000"/>
              </a:lnSpc>
              <a:spcBef>
                <a:spcPts val="0"/>
              </a:spcBef>
              <a:spcAft>
                <a:spcPts val="0"/>
              </a:spcAft>
              <a:buClr>
                <a:schemeClr val="lt1"/>
              </a:buClr>
              <a:buSzPts val="6000"/>
              <a:buFont typeface="Inter"/>
              <a:buNone/>
              <a:defRPr sz="6000" b="1">
                <a:solidFill>
                  <a:schemeClr val="lt1"/>
                </a:solidFill>
              </a:defRPr>
            </a:lvl4pPr>
            <a:lvl5pPr lvl="4">
              <a:lnSpc>
                <a:spcPct val="80000"/>
              </a:lnSpc>
              <a:spcBef>
                <a:spcPts val="0"/>
              </a:spcBef>
              <a:spcAft>
                <a:spcPts val="0"/>
              </a:spcAft>
              <a:buClr>
                <a:schemeClr val="lt1"/>
              </a:buClr>
              <a:buSzPts val="6000"/>
              <a:buFont typeface="Inter"/>
              <a:buNone/>
              <a:defRPr sz="6000" b="1">
                <a:solidFill>
                  <a:schemeClr val="lt1"/>
                </a:solidFill>
              </a:defRPr>
            </a:lvl5pPr>
            <a:lvl6pPr lvl="5">
              <a:lnSpc>
                <a:spcPct val="80000"/>
              </a:lnSpc>
              <a:spcBef>
                <a:spcPts val="0"/>
              </a:spcBef>
              <a:spcAft>
                <a:spcPts val="0"/>
              </a:spcAft>
              <a:buClr>
                <a:schemeClr val="lt1"/>
              </a:buClr>
              <a:buSzPts val="6000"/>
              <a:buFont typeface="Inter"/>
              <a:buNone/>
              <a:defRPr sz="6000" b="1">
                <a:solidFill>
                  <a:schemeClr val="lt1"/>
                </a:solidFill>
              </a:defRPr>
            </a:lvl6pPr>
            <a:lvl7pPr lvl="6">
              <a:lnSpc>
                <a:spcPct val="80000"/>
              </a:lnSpc>
              <a:spcBef>
                <a:spcPts val="0"/>
              </a:spcBef>
              <a:spcAft>
                <a:spcPts val="0"/>
              </a:spcAft>
              <a:buClr>
                <a:schemeClr val="lt1"/>
              </a:buClr>
              <a:buSzPts val="6000"/>
              <a:buFont typeface="Inter"/>
              <a:buNone/>
              <a:defRPr sz="6000" b="1">
                <a:solidFill>
                  <a:schemeClr val="lt1"/>
                </a:solidFill>
              </a:defRPr>
            </a:lvl7pPr>
            <a:lvl8pPr lvl="7">
              <a:lnSpc>
                <a:spcPct val="80000"/>
              </a:lnSpc>
              <a:spcBef>
                <a:spcPts val="0"/>
              </a:spcBef>
              <a:spcAft>
                <a:spcPts val="0"/>
              </a:spcAft>
              <a:buClr>
                <a:schemeClr val="lt1"/>
              </a:buClr>
              <a:buSzPts val="6000"/>
              <a:buFont typeface="Inter"/>
              <a:buNone/>
              <a:defRPr sz="6000" b="1">
                <a:solidFill>
                  <a:schemeClr val="lt1"/>
                </a:solidFill>
              </a:defRPr>
            </a:lvl8pPr>
            <a:lvl9pPr lvl="8">
              <a:lnSpc>
                <a:spcPct val="80000"/>
              </a:lnSpc>
              <a:spcBef>
                <a:spcPts val="0"/>
              </a:spcBef>
              <a:spcAft>
                <a:spcPts val="0"/>
              </a:spcAft>
              <a:buClr>
                <a:schemeClr val="lt1"/>
              </a:buClr>
              <a:buSzPts val="6000"/>
              <a:buFont typeface="Inter"/>
              <a:buNone/>
              <a:defRPr sz="6000" b="1">
                <a:solidFill>
                  <a:schemeClr val="lt1"/>
                </a:solidFill>
              </a:defRPr>
            </a:lvl9pPr>
          </a:lstStyle>
          <a:p>
            <a:endParaRPr/>
          </a:p>
        </p:txBody>
      </p:sp>
      <p:sp>
        <p:nvSpPr>
          <p:cNvPr id="38" name="Google Shape;38;p5"/>
          <p:cNvSpPr txBox="1">
            <a:spLocks noGrp="1"/>
          </p:cNvSpPr>
          <p:nvPr>
            <p:ph type="title" idx="2"/>
          </p:nvPr>
        </p:nvSpPr>
        <p:spPr>
          <a:xfrm>
            <a:off x="472350" y="3144800"/>
            <a:ext cx="2965500" cy="1647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800"/>
              <a:buFont typeface="Inter SemiBold"/>
              <a:buNone/>
              <a:defRPr sz="1800" b="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a:endParaRPr/>
          </a:p>
        </p:txBody>
      </p:sp>
      <p:sp>
        <p:nvSpPr>
          <p:cNvPr id="39" name="Google Shape;39;p5"/>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40" name="Google Shape;40;p5"/>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lt2"/>
                </a:solidFill>
                <a:latin typeface="Inter Light"/>
                <a:ea typeface="Inter Light"/>
                <a:cs typeface="Inter Light"/>
                <a:sym typeface="Inter Light"/>
              </a:defRPr>
            </a:lvl1pPr>
            <a:lvl2pPr lvl="1" algn="ctr" rtl="0">
              <a:buNone/>
              <a:defRPr sz="800">
                <a:solidFill>
                  <a:schemeClr val="lt2"/>
                </a:solidFill>
                <a:latin typeface="Inter Light"/>
                <a:ea typeface="Inter Light"/>
                <a:cs typeface="Inter Light"/>
                <a:sym typeface="Inter Light"/>
              </a:defRPr>
            </a:lvl2pPr>
            <a:lvl3pPr lvl="2" algn="ctr" rtl="0">
              <a:buNone/>
              <a:defRPr sz="800">
                <a:solidFill>
                  <a:schemeClr val="lt2"/>
                </a:solidFill>
                <a:latin typeface="Inter Light"/>
                <a:ea typeface="Inter Light"/>
                <a:cs typeface="Inter Light"/>
                <a:sym typeface="Inter Light"/>
              </a:defRPr>
            </a:lvl3pPr>
            <a:lvl4pPr lvl="3" algn="ctr" rtl="0">
              <a:buNone/>
              <a:defRPr sz="800">
                <a:solidFill>
                  <a:schemeClr val="lt2"/>
                </a:solidFill>
                <a:latin typeface="Inter Light"/>
                <a:ea typeface="Inter Light"/>
                <a:cs typeface="Inter Light"/>
                <a:sym typeface="Inter Light"/>
              </a:defRPr>
            </a:lvl4pPr>
            <a:lvl5pPr lvl="4" algn="ctr" rtl="0">
              <a:buNone/>
              <a:defRPr sz="800">
                <a:solidFill>
                  <a:schemeClr val="lt2"/>
                </a:solidFill>
                <a:latin typeface="Inter Light"/>
                <a:ea typeface="Inter Light"/>
                <a:cs typeface="Inter Light"/>
                <a:sym typeface="Inter Light"/>
              </a:defRPr>
            </a:lvl5pPr>
            <a:lvl6pPr lvl="5" algn="ctr" rtl="0">
              <a:buNone/>
              <a:defRPr sz="800">
                <a:solidFill>
                  <a:schemeClr val="lt2"/>
                </a:solidFill>
                <a:latin typeface="Inter Light"/>
                <a:ea typeface="Inter Light"/>
                <a:cs typeface="Inter Light"/>
                <a:sym typeface="Inter Light"/>
              </a:defRPr>
            </a:lvl6pPr>
            <a:lvl7pPr lvl="6" algn="ctr" rtl="0">
              <a:buNone/>
              <a:defRPr sz="800">
                <a:solidFill>
                  <a:schemeClr val="lt2"/>
                </a:solidFill>
                <a:latin typeface="Inter Light"/>
                <a:ea typeface="Inter Light"/>
                <a:cs typeface="Inter Light"/>
                <a:sym typeface="Inter Light"/>
              </a:defRPr>
            </a:lvl7pPr>
            <a:lvl8pPr lvl="7" algn="ctr" rtl="0">
              <a:buNone/>
              <a:defRPr sz="800">
                <a:solidFill>
                  <a:schemeClr val="lt2"/>
                </a:solidFill>
                <a:latin typeface="Inter Light"/>
                <a:ea typeface="Inter Light"/>
                <a:cs typeface="Inter Light"/>
                <a:sym typeface="Inter Light"/>
              </a:defRPr>
            </a:lvl8pPr>
            <a:lvl9pPr lvl="8" algn="ctr" rtl="0">
              <a:buNone/>
              <a:defRPr sz="800">
                <a:solidFill>
                  <a:schemeClr val="l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41" name="Google Shape;41;p5"/>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extLst>
    <p:ext uri="{DCECCB84-F9BA-43D5-87BE-67443E8EF086}">
      <p15:sldGuideLst xmlns:p15="http://schemas.microsoft.com/office/powerpoint/2012/main">
        <p15:guide id="1" pos="353">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Revenue Model" type="twoColTx">
  <p:cSld name="TITLE_AND_TWO_COLUMNS">
    <p:bg>
      <p:bgPr>
        <a:solidFill>
          <a:schemeClr val="dk1"/>
        </a:solidFill>
        <a:effectLst/>
      </p:bgPr>
    </p:bg>
    <p:spTree>
      <p:nvGrpSpPr>
        <p:cNvPr id="1" name="Shape 42"/>
        <p:cNvGrpSpPr/>
        <p:nvPr/>
      </p:nvGrpSpPr>
      <p:grpSpPr>
        <a:xfrm>
          <a:off x="0" y="0"/>
          <a:ext cx="0" cy="0"/>
          <a:chOff x="0" y="0"/>
          <a:chExt cx="0" cy="0"/>
        </a:xfrm>
      </p:grpSpPr>
      <p:sp>
        <p:nvSpPr>
          <p:cNvPr id="43" name="Google Shape;4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44" name="Google Shape;44;p6"/>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45" name="Google Shape;45;p6"/>
          <p:cNvSpPr txBox="1">
            <a:spLocks noGrp="1"/>
          </p:cNvSpPr>
          <p:nvPr>
            <p:ph type="title"/>
          </p:nvPr>
        </p:nvSpPr>
        <p:spPr>
          <a:xfrm>
            <a:off x="450850" y="596800"/>
            <a:ext cx="6767700" cy="14319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a:endParaRPr/>
          </a:p>
        </p:txBody>
      </p:sp>
      <p:sp>
        <p:nvSpPr>
          <p:cNvPr id="46" name="Google Shape;46;p6"/>
          <p:cNvSpPr txBox="1">
            <a:spLocks noGrp="1"/>
          </p:cNvSpPr>
          <p:nvPr>
            <p:ph type="body" idx="1"/>
          </p:nvPr>
        </p:nvSpPr>
        <p:spPr>
          <a:xfrm>
            <a:off x="560525" y="3718900"/>
            <a:ext cx="3552600" cy="8736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47" name="Google Shape;47;p6"/>
          <p:cNvSpPr txBox="1">
            <a:spLocks noGrp="1"/>
          </p:cNvSpPr>
          <p:nvPr>
            <p:ph type="body" idx="2"/>
          </p:nvPr>
        </p:nvSpPr>
        <p:spPr>
          <a:xfrm>
            <a:off x="4113125" y="3718900"/>
            <a:ext cx="3552600" cy="8736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48" name="Google Shape;48;p6"/>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49" name="Google Shape;49;p6"/>
          <p:cNvSpPr txBox="1">
            <a:spLocks noGrp="1"/>
          </p:cNvSpPr>
          <p:nvPr>
            <p:ph type="sldNum" idx="3"/>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lt2"/>
                </a:solidFill>
                <a:latin typeface="Inter Light"/>
                <a:ea typeface="Inter Light"/>
                <a:cs typeface="Inter Light"/>
                <a:sym typeface="Inter Light"/>
              </a:defRPr>
            </a:lvl1pPr>
            <a:lvl2pPr lvl="1" algn="ctr" rtl="0">
              <a:buNone/>
              <a:defRPr sz="800">
                <a:solidFill>
                  <a:schemeClr val="lt2"/>
                </a:solidFill>
                <a:latin typeface="Inter Light"/>
                <a:ea typeface="Inter Light"/>
                <a:cs typeface="Inter Light"/>
                <a:sym typeface="Inter Light"/>
              </a:defRPr>
            </a:lvl2pPr>
            <a:lvl3pPr lvl="2" algn="ctr" rtl="0">
              <a:buNone/>
              <a:defRPr sz="800">
                <a:solidFill>
                  <a:schemeClr val="lt2"/>
                </a:solidFill>
                <a:latin typeface="Inter Light"/>
                <a:ea typeface="Inter Light"/>
                <a:cs typeface="Inter Light"/>
                <a:sym typeface="Inter Light"/>
              </a:defRPr>
            </a:lvl3pPr>
            <a:lvl4pPr lvl="3" algn="ctr" rtl="0">
              <a:buNone/>
              <a:defRPr sz="800">
                <a:solidFill>
                  <a:schemeClr val="lt2"/>
                </a:solidFill>
                <a:latin typeface="Inter Light"/>
                <a:ea typeface="Inter Light"/>
                <a:cs typeface="Inter Light"/>
                <a:sym typeface="Inter Light"/>
              </a:defRPr>
            </a:lvl4pPr>
            <a:lvl5pPr lvl="4" algn="ctr" rtl="0">
              <a:buNone/>
              <a:defRPr sz="800">
                <a:solidFill>
                  <a:schemeClr val="lt2"/>
                </a:solidFill>
                <a:latin typeface="Inter Light"/>
                <a:ea typeface="Inter Light"/>
                <a:cs typeface="Inter Light"/>
                <a:sym typeface="Inter Light"/>
              </a:defRPr>
            </a:lvl5pPr>
            <a:lvl6pPr lvl="5" algn="ctr" rtl="0">
              <a:buNone/>
              <a:defRPr sz="800">
                <a:solidFill>
                  <a:schemeClr val="lt2"/>
                </a:solidFill>
                <a:latin typeface="Inter Light"/>
                <a:ea typeface="Inter Light"/>
                <a:cs typeface="Inter Light"/>
                <a:sym typeface="Inter Light"/>
              </a:defRPr>
            </a:lvl6pPr>
            <a:lvl7pPr lvl="6" algn="ctr" rtl="0">
              <a:buNone/>
              <a:defRPr sz="800">
                <a:solidFill>
                  <a:schemeClr val="lt2"/>
                </a:solidFill>
                <a:latin typeface="Inter Light"/>
                <a:ea typeface="Inter Light"/>
                <a:cs typeface="Inter Light"/>
                <a:sym typeface="Inter Light"/>
              </a:defRPr>
            </a:lvl7pPr>
            <a:lvl8pPr lvl="7" algn="ctr" rtl="0">
              <a:buNone/>
              <a:defRPr sz="800">
                <a:solidFill>
                  <a:schemeClr val="lt2"/>
                </a:solidFill>
                <a:latin typeface="Inter Light"/>
                <a:ea typeface="Inter Light"/>
                <a:cs typeface="Inter Light"/>
                <a:sym typeface="Inter Light"/>
              </a:defRPr>
            </a:lvl8pPr>
            <a:lvl9pPr lvl="8" algn="ctr" rtl="0">
              <a:buNone/>
              <a:defRPr sz="800">
                <a:solidFill>
                  <a:schemeClr val="l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50" name="Google Shape;50;p6"/>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roject Timeline" type="titleOnly">
  <p:cSld name="TITLE_ONLY">
    <p:bg>
      <p:bgPr>
        <a:solidFill>
          <a:schemeClr val="lt1"/>
        </a:solidFill>
        <a:effectLst/>
      </p:bgPr>
    </p:bg>
    <p:spTree>
      <p:nvGrpSpPr>
        <p:cNvPr id="1" name="Shape 51"/>
        <p:cNvGrpSpPr/>
        <p:nvPr/>
      </p:nvGrpSpPr>
      <p:grpSpPr>
        <a:xfrm>
          <a:off x="0" y="0"/>
          <a:ext cx="0" cy="0"/>
          <a:chOff x="0" y="0"/>
          <a:chExt cx="0" cy="0"/>
        </a:xfrm>
      </p:grpSpPr>
      <p:sp>
        <p:nvSpPr>
          <p:cNvPr id="52" name="Google Shape;5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53" name="Google Shape;53;p7"/>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54" name="Google Shape;54;p7"/>
          <p:cNvSpPr txBox="1">
            <a:spLocks noGrp="1"/>
          </p:cNvSpPr>
          <p:nvPr>
            <p:ph type="title"/>
          </p:nvPr>
        </p:nvSpPr>
        <p:spPr>
          <a:xfrm>
            <a:off x="452575" y="596800"/>
            <a:ext cx="6868800" cy="13392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sz="4800" b="1"/>
            </a:lvl2pPr>
            <a:lvl3pPr lvl="2">
              <a:lnSpc>
                <a:spcPct val="80000"/>
              </a:lnSpc>
              <a:spcBef>
                <a:spcPts val="0"/>
              </a:spcBef>
              <a:spcAft>
                <a:spcPts val="0"/>
              </a:spcAft>
              <a:buClr>
                <a:schemeClr val="dk2"/>
              </a:buClr>
              <a:buSzPts val="4800"/>
              <a:buFont typeface="Inter"/>
              <a:buNone/>
              <a:defRPr sz="4800" b="1"/>
            </a:lvl3pPr>
            <a:lvl4pPr lvl="3">
              <a:lnSpc>
                <a:spcPct val="80000"/>
              </a:lnSpc>
              <a:spcBef>
                <a:spcPts val="0"/>
              </a:spcBef>
              <a:spcAft>
                <a:spcPts val="0"/>
              </a:spcAft>
              <a:buClr>
                <a:schemeClr val="dk2"/>
              </a:buClr>
              <a:buSzPts val="4800"/>
              <a:buFont typeface="Inter"/>
              <a:buNone/>
              <a:defRPr sz="4800" b="1"/>
            </a:lvl4pPr>
            <a:lvl5pPr lvl="4">
              <a:lnSpc>
                <a:spcPct val="80000"/>
              </a:lnSpc>
              <a:spcBef>
                <a:spcPts val="0"/>
              </a:spcBef>
              <a:spcAft>
                <a:spcPts val="0"/>
              </a:spcAft>
              <a:buClr>
                <a:schemeClr val="dk2"/>
              </a:buClr>
              <a:buSzPts val="4800"/>
              <a:buFont typeface="Inter"/>
              <a:buNone/>
              <a:defRPr sz="4800" b="1"/>
            </a:lvl5pPr>
            <a:lvl6pPr lvl="5">
              <a:lnSpc>
                <a:spcPct val="80000"/>
              </a:lnSpc>
              <a:spcBef>
                <a:spcPts val="0"/>
              </a:spcBef>
              <a:spcAft>
                <a:spcPts val="0"/>
              </a:spcAft>
              <a:buClr>
                <a:schemeClr val="dk2"/>
              </a:buClr>
              <a:buSzPts val="4800"/>
              <a:buFont typeface="Inter"/>
              <a:buNone/>
              <a:defRPr sz="4800" b="1"/>
            </a:lvl6pPr>
            <a:lvl7pPr lvl="6">
              <a:lnSpc>
                <a:spcPct val="80000"/>
              </a:lnSpc>
              <a:spcBef>
                <a:spcPts val="0"/>
              </a:spcBef>
              <a:spcAft>
                <a:spcPts val="0"/>
              </a:spcAft>
              <a:buClr>
                <a:schemeClr val="dk2"/>
              </a:buClr>
              <a:buSzPts val="4800"/>
              <a:buFont typeface="Inter"/>
              <a:buNone/>
              <a:defRPr sz="4800" b="1"/>
            </a:lvl7pPr>
            <a:lvl8pPr lvl="7">
              <a:lnSpc>
                <a:spcPct val="80000"/>
              </a:lnSpc>
              <a:spcBef>
                <a:spcPts val="0"/>
              </a:spcBef>
              <a:spcAft>
                <a:spcPts val="0"/>
              </a:spcAft>
              <a:buClr>
                <a:schemeClr val="dk2"/>
              </a:buClr>
              <a:buSzPts val="4800"/>
              <a:buFont typeface="Inter"/>
              <a:buNone/>
              <a:defRPr sz="4800" b="1"/>
            </a:lvl8pPr>
            <a:lvl9pPr lvl="8">
              <a:lnSpc>
                <a:spcPct val="80000"/>
              </a:lnSpc>
              <a:spcBef>
                <a:spcPts val="0"/>
              </a:spcBef>
              <a:spcAft>
                <a:spcPts val="0"/>
              </a:spcAft>
              <a:buClr>
                <a:schemeClr val="dk2"/>
              </a:buClr>
              <a:buSzPts val="4800"/>
              <a:buFont typeface="Inter"/>
              <a:buNone/>
              <a:defRPr sz="4800" b="1"/>
            </a:lvl9pPr>
          </a:lstStyle>
          <a:p>
            <a:endParaRPr/>
          </a:p>
        </p:txBody>
      </p:sp>
      <p:sp>
        <p:nvSpPr>
          <p:cNvPr id="55" name="Google Shape;55;p7"/>
          <p:cNvSpPr txBox="1">
            <a:spLocks noGrp="1"/>
          </p:cNvSpPr>
          <p:nvPr>
            <p:ph type="body" idx="1"/>
          </p:nvPr>
        </p:nvSpPr>
        <p:spPr>
          <a:xfrm>
            <a:off x="589475" y="2780825"/>
            <a:ext cx="1641300" cy="17190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Inter"/>
              <a:buChar char="●"/>
              <a:defRPr sz="1000"/>
            </a:lvl1pPr>
            <a:lvl2pPr marL="914400" lvl="1" indent="-292100">
              <a:spcBef>
                <a:spcPts val="0"/>
              </a:spcBef>
              <a:spcAft>
                <a:spcPts val="0"/>
              </a:spcAft>
              <a:buClr>
                <a:schemeClr val="dk2"/>
              </a:buClr>
              <a:buSzPts val="1000"/>
              <a:buFont typeface="Inter"/>
              <a:buChar char="○"/>
              <a:defRPr sz="1000"/>
            </a:lvl2pPr>
            <a:lvl3pPr marL="1371600" lvl="2" indent="-292100">
              <a:spcBef>
                <a:spcPts val="0"/>
              </a:spcBef>
              <a:spcAft>
                <a:spcPts val="0"/>
              </a:spcAft>
              <a:buClr>
                <a:schemeClr val="dk2"/>
              </a:buClr>
              <a:buSzPts val="1000"/>
              <a:buFont typeface="Inter"/>
              <a:buChar char="■"/>
              <a:defRPr sz="1000"/>
            </a:lvl3pPr>
            <a:lvl4pPr marL="1828800" lvl="3" indent="-292100">
              <a:spcBef>
                <a:spcPts val="0"/>
              </a:spcBef>
              <a:spcAft>
                <a:spcPts val="0"/>
              </a:spcAft>
              <a:buClr>
                <a:schemeClr val="dk2"/>
              </a:buClr>
              <a:buSzPts val="1000"/>
              <a:buFont typeface="Inter"/>
              <a:buChar char="●"/>
              <a:defRPr sz="1000"/>
            </a:lvl4pPr>
            <a:lvl5pPr marL="2286000" lvl="4" indent="-292100">
              <a:spcBef>
                <a:spcPts val="0"/>
              </a:spcBef>
              <a:spcAft>
                <a:spcPts val="0"/>
              </a:spcAft>
              <a:buClr>
                <a:schemeClr val="dk2"/>
              </a:buClr>
              <a:buSzPts val="1000"/>
              <a:buFont typeface="Inter"/>
              <a:buChar char="○"/>
              <a:defRPr sz="1000"/>
            </a:lvl5pPr>
            <a:lvl6pPr marL="2743200" lvl="5" indent="-292100">
              <a:spcBef>
                <a:spcPts val="0"/>
              </a:spcBef>
              <a:spcAft>
                <a:spcPts val="0"/>
              </a:spcAft>
              <a:buClr>
                <a:schemeClr val="dk2"/>
              </a:buClr>
              <a:buSzPts val="1000"/>
              <a:buFont typeface="Inter"/>
              <a:buChar char="■"/>
              <a:defRPr sz="1000"/>
            </a:lvl6pPr>
            <a:lvl7pPr marL="3200400" lvl="6" indent="-292100">
              <a:spcBef>
                <a:spcPts val="0"/>
              </a:spcBef>
              <a:spcAft>
                <a:spcPts val="0"/>
              </a:spcAft>
              <a:buClr>
                <a:schemeClr val="dk2"/>
              </a:buClr>
              <a:buSzPts val="1000"/>
              <a:buFont typeface="Inter"/>
              <a:buChar char="●"/>
              <a:defRPr sz="1000"/>
            </a:lvl7pPr>
            <a:lvl8pPr marL="3657600" lvl="7" indent="-292100">
              <a:spcBef>
                <a:spcPts val="0"/>
              </a:spcBef>
              <a:spcAft>
                <a:spcPts val="0"/>
              </a:spcAft>
              <a:buClr>
                <a:schemeClr val="dk2"/>
              </a:buClr>
              <a:buSzPts val="1000"/>
              <a:buFont typeface="Inter"/>
              <a:buChar char="○"/>
              <a:defRPr sz="1000"/>
            </a:lvl8pPr>
            <a:lvl9pPr marL="4114800" lvl="8" indent="-292100">
              <a:spcBef>
                <a:spcPts val="0"/>
              </a:spcBef>
              <a:spcAft>
                <a:spcPts val="0"/>
              </a:spcAft>
              <a:buClr>
                <a:schemeClr val="dk2"/>
              </a:buClr>
              <a:buSzPts val="1000"/>
              <a:buFont typeface="Inter"/>
              <a:buChar char="■"/>
              <a:defRPr sz="1000"/>
            </a:lvl9pPr>
          </a:lstStyle>
          <a:p>
            <a:endParaRPr/>
          </a:p>
        </p:txBody>
      </p:sp>
      <p:sp>
        <p:nvSpPr>
          <p:cNvPr id="56" name="Google Shape;56;p7"/>
          <p:cNvSpPr txBox="1">
            <a:spLocks noGrp="1"/>
          </p:cNvSpPr>
          <p:nvPr>
            <p:ph type="body" idx="2"/>
          </p:nvPr>
        </p:nvSpPr>
        <p:spPr>
          <a:xfrm>
            <a:off x="2601850" y="2780825"/>
            <a:ext cx="1641300" cy="17190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Inter"/>
              <a:buChar char="●"/>
              <a:defRPr sz="1000"/>
            </a:lvl1pPr>
            <a:lvl2pPr marL="914400" lvl="1" indent="-292100">
              <a:spcBef>
                <a:spcPts val="0"/>
              </a:spcBef>
              <a:spcAft>
                <a:spcPts val="0"/>
              </a:spcAft>
              <a:buClr>
                <a:schemeClr val="dk2"/>
              </a:buClr>
              <a:buSzPts val="1000"/>
              <a:buFont typeface="Inter"/>
              <a:buChar char="○"/>
              <a:defRPr sz="1000"/>
            </a:lvl2pPr>
            <a:lvl3pPr marL="1371600" lvl="2" indent="-292100">
              <a:spcBef>
                <a:spcPts val="0"/>
              </a:spcBef>
              <a:spcAft>
                <a:spcPts val="0"/>
              </a:spcAft>
              <a:buClr>
                <a:schemeClr val="dk2"/>
              </a:buClr>
              <a:buSzPts val="1000"/>
              <a:buFont typeface="Inter"/>
              <a:buChar char="■"/>
              <a:defRPr sz="1000"/>
            </a:lvl3pPr>
            <a:lvl4pPr marL="1828800" lvl="3" indent="-292100">
              <a:spcBef>
                <a:spcPts val="0"/>
              </a:spcBef>
              <a:spcAft>
                <a:spcPts val="0"/>
              </a:spcAft>
              <a:buClr>
                <a:schemeClr val="dk2"/>
              </a:buClr>
              <a:buSzPts val="1000"/>
              <a:buFont typeface="Inter"/>
              <a:buChar char="●"/>
              <a:defRPr sz="1000"/>
            </a:lvl4pPr>
            <a:lvl5pPr marL="2286000" lvl="4" indent="-292100">
              <a:spcBef>
                <a:spcPts val="0"/>
              </a:spcBef>
              <a:spcAft>
                <a:spcPts val="0"/>
              </a:spcAft>
              <a:buClr>
                <a:schemeClr val="dk2"/>
              </a:buClr>
              <a:buSzPts val="1000"/>
              <a:buFont typeface="Inter"/>
              <a:buChar char="○"/>
              <a:defRPr sz="1000"/>
            </a:lvl5pPr>
            <a:lvl6pPr marL="2743200" lvl="5" indent="-292100">
              <a:spcBef>
                <a:spcPts val="0"/>
              </a:spcBef>
              <a:spcAft>
                <a:spcPts val="0"/>
              </a:spcAft>
              <a:buClr>
                <a:schemeClr val="dk2"/>
              </a:buClr>
              <a:buSzPts val="1000"/>
              <a:buFont typeface="Inter"/>
              <a:buChar char="■"/>
              <a:defRPr sz="1000"/>
            </a:lvl6pPr>
            <a:lvl7pPr marL="3200400" lvl="6" indent="-292100">
              <a:spcBef>
                <a:spcPts val="0"/>
              </a:spcBef>
              <a:spcAft>
                <a:spcPts val="0"/>
              </a:spcAft>
              <a:buClr>
                <a:schemeClr val="dk2"/>
              </a:buClr>
              <a:buSzPts val="1000"/>
              <a:buFont typeface="Inter"/>
              <a:buChar char="●"/>
              <a:defRPr sz="1000"/>
            </a:lvl7pPr>
            <a:lvl8pPr marL="3657600" lvl="7" indent="-292100">
              <a:spcBef>
                <a:spcPts val="0"/>
              </a:spcBef>
              <a:spcAft>
                <a:spcPts val="0"/>
              </a:spcAft>
              <a:buClr>
                <a:schemeClr val="dk2"/>
              </a:buClr>
              <a:buSzPts val="1000"/>
              <a:buFont typeface="Inter"/>
              <a:buChar char="○"/>
              <a:defRPr sz="1000"/>
            </a:lvl8pPr>
            <a:lvl9pPr marL="4114800" lvl="8" indent="-292100">
              <a:spcBef>
                <a:spcPts val="0"/>
              </a:spcBef>
              <a:spcAft>
                <a:spcPts val="0"/>
              </a:spcAft>
              <a:buClr>
                <a:schemeClr val="dk2"/>
              </a:buClr>
              <a:buSzPts val="1000"/>
              <a:buFont typeface="Inter"/>
              <a:buChar char="■"/>
              <a:defRPr sz="1000"/>
            </a:lvl9pPr>
          </a:lstStyle>
          <a:p>
            <a:endParaRPr/>
          </a:p>
        </p:txBody>
      </p:sp>
      <p:sp>
        <p:nvSpPr>
          <p:cNvPr id="57" name="Google Shape;57;p7"/>
          <p:cNvSpPr txBox="1">
            <a:spLocks noGrp="1"/>
          </p:cNvSpPr>
          <p:nvPr>
            <p:ph type="body" idx="3"/>
          </p:nvPr>
        </p:nvSpPr>
        <p:spPr>
          <a:xfrm>
            <a:off x="4601450" y="2780825"/>
            <a:ext cx="1641300" cy="17190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Inter"/>
              <a:buChar char="●"/>
              <a:defRPr sz="1000"/>
            </a:lvl1pPr>
            <a:lvl2pPr marL="914400" lvl="1" indent="-292100">
              <a:spcBef>
                <a:spcPts val="0"/>
              </a:spcBef>
              <a:spcAft>
                <a:spcPts val="0"/>
              </a:spcAft>
              <a:buClr>
                <a:schemeClr val="dk2"/>
              </a:buClr>
              <a:buSzPts val="1000"/>
              <a:buFont typeface="Inter"/>
              <a:buChar char="○"/>
              <a:defRPr sz="1000"/>
            </a:lvl2pPr>
            <a:lvl3pPr marL="1371600" lvl="2" indent="-292100">
              <a:spcBef>
                <a:spcPts val="0"/>
              </a:spcBef>
              <a:spcAft>
                <a:spcPts val="0"/>
              </a:spcAft>
              <a:buClr>
                <a:schemeClr val="dk2"/>
              </a:buClr>
              <a:buSzPts val="1000"/>
              <a:buFont typeface="Inter"/>
              <a:buChar char="■"/>
              <a:defRPr sz="1000"/>
            </a:lvl3pPr>
            <a:lvl4pPr marL="1828800" lvl="3" indent="-292100">
              <a:spcBef>
                <a:spcPts val="0"/>
              </a:spcBef>
              <a:spcAft>
                <a:spcPts val="0"/>
              </a:spcAft>
              <a:buClr>
                <a:schemeClr val="dk2"/>
              </a:buClr>
              <a:buSzPts val="1000"/>
              <a:buFont typeface="Inter"/>
              <a:buChar char="●"/>
              <a:defRPr sz="1000"/>
            </a:lvl4pPr>
            <a:lvl5pPr marL="2286000" lvl="4" indent="-292100">
              <a:spcBef>
                <a:spcPts val="0"/>
              </a:spcBef>
              <a:spcAft>
                <a:spcPts val="0"/>
              </a:spcAft>
              <a:buClr>
                <a:schemeClr val="dk2"/>
              </a:buClr>
              <a:buSzPts val="1000"/>
              <a:buFont typeface="Inter"/>
              <a:buChar char="○"/>
              <a:defRPr sz="1000"/>
            </a:lvl5pPr>
            <a:lvl6pPr marL="2743200" lvl="5" indent="-292100">
              <a:spcBef>
                <a:spcPts val="0"/>
              </a:spcBef>
              <a:spcAft>
                <a:spcPts val="0"/>
              </a:spcAft>
              <a:buClr>
                <a:schemeClr val="dk2"/>
              </a:buClr>
              <a:buSzPts val="1000"/>
              <a:buFont typeface="Inter"/>
              <a:buChar char="■"/>
              <a:defRPr sz="1000"/>
            </a:lvl6pPr>
            <a:lvl7pPr marL="3200400" lvl="6" indent="-292100">
              <a:spcBef>
                <a:spcPts val="0"/>
              </a:spcBef>
              <a:spcAft>
                <a:spcPts val="0"/>
              </a:spcAft>
              <a:buClr>
                <a:schemeClr val="dk2"/>
              </a:buClr>
              <a:buSzPts val="1000"/>
              <a:buFont typeface="Inter"/>
              <a:buChar char="●"/>
              <a:defRPr sz="1000"/>
            </a:lvl7pPr>
            <a:lvl8pPr marL="3657600" lvl="7" indent="-292100">
              <a:spcBef>
                <a:spcPts val="0"/>
              </a:spcBef>
              <a:spcAft>
                <a:spcPts val="0"/>
              </a:spcAft>
              <a:buClr>
                <a:schemeClr val="dk2"/>
              </a:buClr>
              <a:buSzPts val="1000"/>
              <a:buFont typeface="Inter"/>
              <a:buChar char="○"/>
              <a:defRPr sz="1000"/>
            </a:lvl8pPr>
            <a:lvl9pPr marL="4114800" lvl="8" indent="-292100">
              <a:spcBef>
                <a:spcPts val="0"/>
              </a:spcBef>
              <a:spcAft>
                <a:spcPts val="0"/>
              </a:spcAft>
              <a:buClr>
                <a:schemeClr val="dk2"/>
              </a:buClr>
              <a:buSzPts val="1000"/>
              <a:buFont typeface="Inter"/>
              <a:buChar char="■"/>
              <a:defRPr sz="1000"/>
            </a:lvl9pPr>
          </a:lstStyle>
          <a:p>
            <a:endParaRPr/>
          </a:p>
        </p:txBody>
      </p:sp>
      <p:sp>
        <p:nvSpPr>
          <p:cNvPr id="58" name="Google Shape;58;p7"/>
          <p:cNvSpPr txBox="1">
            <a:spLocks noGrp="1"/>
          </p:cNvSpPr>
          <p:nvPr>
            <p:ph type="body" idx="4"/>
          </p:nvPr>
        </p:nvSpPr>
        <p:spPr>
          <a:xfrm>
            <a:off x="6602800" y="2780825"/>
            <a:ext cx="1641300" cy="17190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Inter"/>
              <a:buChar char="●"/>
              <a:defRPr sz="1000"/>
            </a:lvl1pPr>
            <a:lvl2pPr marL="914400" lvl="1" indent="-292100">
              <a:spcBef>
                <a:spcPts val="0"/>
              </a:spcBef>
              <a:spcAft>
                <a:spcPts val="0"/>
              </a:spcAft>
              <a:buClr>
                <a:schemeClr val="dk2"/>
              </a:buClr>
              <a:buSzPts val="1000"/>
              <a:buFont typeface="Inter"/>
              <a:buChar char="○"/>
              <a:defRPr sz="1000"/>
            </a:lvl2pPr>
            <a:lvl3pPr marL="1371600" lvl="2" indent="-292100">
              <a:spcBef>
                <a:spcPts val="0"/>
              </a:spcBef>
              <a:spcAft>
                <a:spcPts val="0"/>
              </a:spcAft>
              <a:buClr>
                <a:schemeClr val="dk2"/>
              </a:buClr>
              <a:buSzPts val="1000"/>
              <a:buFont typeface="Inter"/>
              <a:buChar char="■"/>
              <a:defRPr sz="1000"/>
            </a:lvl3pPr>
            <a:lvl4pPr marL="1828800" lvl="3" indent="-292100">
              <a:spcBef>
                <a:spcPts val="0"/>
              </a:spcBef>
              <a:spcAft>
                <a:spcPts val="0"/>
              </a:spcAft>
              <a:buClr>
                <a:schemeClr val="dk2"/>
              </a:buClr>
              <a:buSzPts val="1000"/>
              <a:buFont typeface="Inter"/>
              <a:buChar char="●"/>
              <a:defRPr sz="1000"/>
            </a:lvl4pPr>
            <a:lvl5pPr marL="2286000" lvl="4" indent="-292100">
              <a:spcBef>
                <a:spcPts val="0"/>
              </a:spcBef>
              <a:spcAft>
                <a:spcPts val="0"/>
              </a:spcAft>
              <a:buClr>
                <a:schemeClr val="dk2"/>
              </a:buClr>
              <a:buSzPts val="1000"/>
              <a:buFont typeface="Inter"/>
              <a:buChar char="○"/>
              <a:defRPr sz="1000"/>
            </a:lvl5pPr>
            <a:lvl6pPr marL="2743200" lvl="5" indent="-292100">
              <a:spcBef>
                <a:spcPts val="0"/>
              </a:spcBef>
              <a:spcAft>
                <a:spcPts val="0"/>
              </a:spcAft>
              <a:buClr>
                <a:schemeClr val="dk2"/>
              </a:buClr>
              <a:buSzPts val="1000"/>
              <a:buFont typeface="Inter"/>
              <a:buChar char="■"/>
              <a:defRPr sz="1000"/>
            </a:lvl6pPr>
            <a:lvl7pPr marL="3200400" lvl="6" indent="-292100">
              <a:spcBef>
                <a:spcPts val="0"/>
              </a:spcBef>
              <a:spcAft>
                <a:spcPts val="0"/>
              </a:spcAft>
              <a:buClr>
                <a:schemeClr val="dk2"/>
              </a:buClr>
              <a:buSzPts val="1000"/>
              <a:buFont typeface="Inter"/>
              <a:buChar char="●"/>
              <a:defRPr sz="1000"/>
            </a:lvl7pPr>
            <a:lvl8pPr marL="3657600" lvl="7" indent="-292100">
              <a:spcBef>
                <a:spcPts val="0"/>
              </a:spcBef>
              <a:spcAft>
                <a:spcPts val="0"/>
              </a:spcAft>
              <a:buClr>
                <a:schemeClr val="dk2"/>
              </a:buClr>
              <a:buSzPts val="1000"/>
              <a:buFont typeface="Inter"/>
              <a:buChar char="○"/>
              <a:defRPr sz="1000"/>
            </a:lvl8pPr>
            <a:lvl9pPr marL="4114800" lvl="8" indent="-292100">
              <a:spcBef>
                <a:spcPts val="0"/>
              </a:spcBef>
              <a:spcAft>
                <a:spcPts val="0"/>
              </a:spcAft>
              <a:buClr>
                <a:schemeClr val="dk2"/>
              </a:buClr>
              <a:buSzPts val="1000"/>
              <a:buFont typeface="Inter"/>
              <a:buChar char="■"/>
              <a:defRPr sz="1000"/>
            </a:lvl9pPr>
          </a:lstStyle>
          <a:p>
            <a:endParaRPr/>
          </a:p>
        </p:txBody>
      </p:sp>
      <p:sp>
        <p:nvSpPr>
          <p:cNvPr id="59" name="Google Shape;59;p7"/>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60" name="Google Shape;60;p7"/>
          <p:cNvSpPr txBox="1">
            <a:spLocks noGrp="1"/>
          </p:cNvSpPr>
          <p:nvPr>
            <p:ph type="sldNum" idx="5"/>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dk1"/>
                </a:solidFill>
                <a:latin typeface="Inter Light"/>
                <a:ea typeface="Inter Light"/>
                <a:cs typeface="Inter Light"/>
                <a:sym typeface="Inter Light"/>
              </a:defRPr>
            </a:lvl1pPr>
            <a:lvl2pPr lvl="1" algn="ctr" rtl="0">
              <a:buNone/>
              <a:defRPr sz="800">
                <a:solidFill>
                  <a:schemeClr val="dk1"/>
                </a:solidFill>
                <a:latin typeface="Inter Light"/>
                <a:ea typeface="Inter Light"/>
                <a:cs typeface="Inter Light"/>
                <a:sym typeface="Inter Light"/>
              </a:defRPr>
            </a:lvl2pPr>
            <a:lvl3pPr lvl="2" algn="ctr" rtl="0">
              <a:buNone/>
              <a:defRPr sz="800">
                <a:solidFill>
                  <a:schemeClr val="dk1"/>
                </a:solidFill>
                <a:latin typeface="Inter Light"/>
                <a:ea typeface="Inter Light"/>
                <a:cs typeface="Inter Light"/>
                <a:sym typeface="Inter Light"/>
              </a:defRPr>
            </a:lvl3pPr>
            <a:lvl4pPr lvl="3" algn="ctr" rtl="0">
              <a:buNone/>
              <a:defRPr sz="800">
                <a:solidFill>
                  <a:schemeClr val="dk1"/>
                </a:solidFill>
                <a:latin typeface="Inter Light"/>
                <a:ea typeface="Inter Light"/>
                <a:cs typeface="Inter Light"/>
                <a:sym typeface="Inter Light"/>
              </a:defRPr>
            </a:lvl4pPr>
            <a:lvl5pPr lvl="4" algn="ctr" rtl="0">
              <a:buNone/>
              <a:defRPr sz="800">
                <a:solidFill>
                  <a:schemeClr val="dk1"/>
                </a:solidFill>
                <a:latin typeface="Inter Light"/>
                <a:ea typeface="Inter Light"/>
                <a:cs typeface="Inter Light"/>
                <a:sym typeface="Inter Light"/>
              </a:defRPr>
            </a:lvl5pPr>
            <a:lvl6pPr lvl="5" algn="ctr" rtl="0">
              <a:buNone/>
              <a:defRPr sz="800">
                <a:solidFill>
                  <a:schemeClr val="dk1"/>
                </a:solidFill>
                <a:latin typeface="Inter Light"/>
                <a:ea typeface="Inter Light"/>
                <a:cs typeface="Inter Light"/>
                <a:sym typeface="Inter Light"/>
              </a:defRPr>
            </a:lvl6pPr>
            <a:lvl7pPr lvl="6" algn="ctr" rtl="0">
              <a:buNone/>
              <a:defRPr sz="800">
                <a:solidFill>
                  <a:schemeClr val="dk1"/>
                </a:solidFill>
                <a:latin typeface="Inter Light"/>
                <a:ea typeface="Inter Light"/>
                <a:cs typeface="Inter Light"/>
                <a:sym typeface="Inter Light"/>
              </a:defRPr>
            </a:lvl7pPr>
            <a:lvl8pPr lvl="7" algn="ctr" rtl="0">
              <a:buNone/>
              <a:defRPr sz="800">
                <a:solidFill>
                  <a:schemeClr val="dk1"/>
                </a:solidFill>
                <a:latin typeface="Inter Light"/>
                <a:ea typeface="Inter Light"/>
                <a:cs typeface="Inter Light"/>
                <a:sym typeface="Inter Light"/>
              </a:defRPr>
            </a:lvl8pPr>
            <a:lvl9pPr lvl="8" algn="ctr" rtl="0">
              <a:buNone/>
              <a:defRPr sz="800">
                <a:solidFill>
                  <a:schemeClr val="dk1"/>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61" name="Google Shape;61;p7"/>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etitive Advantage">
  <p:cSld name="ONE_COLUMN_TEXT">
    <p:bg>
      <p:bgPr>
        <a:solidFill>
          <a:schemeClr val="lt1"/>
        </a:solidFill>
        <a:effectLst/>
      </p:bgPr>
    </p:bg>
    <p:spTree>
      <p:nvGrpSpPr>
        <p:cNvPr id="1" name="Shape 62"/>
        <p:cNvGrpSpPr/>
        <p:nvPr/>
      </p:nvGrpSpPr>
      <p:grpSpPr>
        <a:xfrm>
          <a:off x="0" y="0"/>
          <a:ext cx="0" cy="0"/>
          <a:chOff x="0" y="0"/>
          <a:chExt cx="0" cy="0"/>
        </a:xfrm>
      </p:grpSpPr>
      <p:sp>
        <p:nvSpPr>
          <p:cNvPr id="63" name="Google Shape;6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64" name="Google Shape;64;p8"/>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65" name="Google Shape;65;p8"/>
          <p:cNvSpPr txBox="1">
            <a:spLocks noGrp="1"/>
          </p:cNvSpPr>
          <p:nvPr>
            <p:ph type="title"/>
          </p:nvPr>
        </p:nvSpPr>
        <p:spPr>
          <a:xfrm>
            <a:off x="452575" y="596800"/>
            <a:ext cx="4418100" cy="29655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sz="4800" b="1"/>
            </a:lvl2pPr>
            <a:lvl3pPr lvl="2">
              <a:lnSpc>
                <a:spcPct val="80000"/>
              </a:lnSpc>
              <a:spcBef>
                <a:spcPts val="0"/>
              </a:spcBef>
              <a:spcAft>
                <a:spcPts val="0"/>
              </a:spcAft>
              <a:buSzPts val="4800"/>
              <a:buFont typeface="Inter"/>
              <a:buNone/>
              <a:defRPr sz="4800" b="1"/>
            </a:lvl3pPr>
            <a:lvl4pPr lvl="3">
              <a:lnSpc>
                <a:spcPct val="80000"/>
              </a:lnSpc>
              <a:spcBef>
                <a:spcPts val="0"/>
              </a:spcBef>
              <a:spcAft>
                <a:spcPts val="0"/>
              </a:spcAft>
              <a:buSzPts val="4800"/>
              <a:buFont typeface="Inter"/>
              <a:buNone/>
              <a:defRPr sz="4800" b="1"/>
            </a:lvl4pPr>
            <a:lvl5pPr lvl="4">
              <a:lnSpc>
                <a:spcPct val="80000"/>
              </a:lnSpc>
              <a:spcBef>
                <a:spcPts val="0"/>
              </a:spcBef>
              <a:spcAft>
                <a:spcPts val="0"/>
              </a:spcAft>
              <a:buSzPts val="4800"/>
              <a:buFont typeface="Inter"/>
              <a:buNone/>
              <a:defRPr sz="4800" b="1"/>
            </a:lvl5pPr>
            <a:lvl6pPr lvl="5">
              <a:lnSpc>
                <a:spcPct val="80000"/>
              </a:lnSpc>
              <a:spcBef>
                <a:spcPts val="0"/>
              </a:spcBef>
              <a:spcAft>
                <a:spcPts val="0"/>
              </a:spcAft>
              <a:buSzPts val="4800"/>
              <a:buFont typeface="Inter"/>
              <a:buNone/>
              <a:defRPr sz="4800" b="1"/>
            </a:lvl6pPr>
            <a:lvl7pPr lvl="6">
              <a:lnSpc>
                <a:spcPct val="80000"/>
              </a:lnSpc>
              <a:spcBef>
                <a:spcPts val="0"/>
              </a:spcBef>
              <a:spcAft>
                <a:spcPts val="0"/>
              </a:spcAft>
              <a:buSzPts val="4800"/>
              <a:buFont typeface="Inter"/>
              <a:buNone/>
              <a:defRPr sz="4800" b="1"/>
            </a:lvl7pPr>
            <a:lvl8pPr lvl="7">
              <a:lnSpc>
                <a:spcPct val="80000"/>
              </a:lnSpc>
              <a:spcBef>
                <a:spcPts val="0"/>
              </a:spcBef>
              <a:spcAft>
                <a:spcPts val="0"/>
              </a:spcAft>
              <a:buSzPts val="4800"/>
              <a:buFont typeface="Inter"/>
              <a:buNone/>
              <a:defRPr sz="4800" b="1"/>
            </a:lvl8pPr>
            <a:lvl9pPr lvl="8">
              <a:lnSpc>
                <a:spcPct val="80000"/>
              </a:lnSpc>
              <a:spcBef>
                <a:spcPts val="0"/>
              </a:spcBef>
              <a:spcAft>
                <a:spcPts val="0"/>
              </a:spcAft>
              <a:buSzPts val="4800"/>
              <a:buFont typeface="Inter"/>
              <a:buNone/>
              <a:defRPr sz="4800" b="1"/>
            </a:lvl9pPr>
          </a:lstStyle>
          <a:p>
            <a:endParaRPr/>
          </a:p>
        </p:txBody>
      </p:sp>
      <p:sp>
        <p:nvSpPr>
          <p:cNvPr id="66" name="Google Shape;66;p8"/>
          <p:cNvSpPr>
            <a:spLocks noGrp="1"/>
          </p:cNvSpPr>
          <p:nvPr>
            <p:ph type="pic" idx="2"/>
          </p:nvPr>
        </p:nvSpPr>
        <p:spPr>
          <a:xfrm>
            <a:off x="5039775" y="196800"/>
            <a:ext cx="3905400" cy="4749900"/>
          </a:xfrm>
          <a:prstGeom prst="roundRect">
            <a:avLst>
              <a:gd name="adj" fmla="val 2053"/>
            </a:avLst>
          </a:prstGeom>
          <a:noFill/>
          <a:ln>
            <a:noFill/>
          </a:ln>
        </p:spPr>
      </p:sp>
      <p:sp>
        <p:nvSpPr>
          <p:cNvPr id="67" name="Google Shape;67;p8"/>
          <p:cNvSpPr txBox="1">
            <a:spLocks noGrp="1"/>
          </p:cNvSpPr>
          <p:nvPr>
            <p:ph type="body" idx="1"/>
          </p:nvPr>
        </p:nvSpPr>
        <p:spPr>
          <a:xfrm>
            <a:off x="452575" y="1966775"/>
            <a:ext cx="3212700" cy="2080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Inter"/>
              <a:buChar char="●"/>
              <a:defRPr/>
            </a:lvl1pPr>
            <a:lvl2pPr marL="914400" lvl="1" indent="-304800">
              <a:spcBef>
                <a:spcPts val="0"/>
              </a:spcBef>
              <a:spcAft>
                <a:spcPts val="0"/>
              </a:spcAft>
              <a:buSzPts val="1200"/>
              <a:buFont typeface="Inter"/>
              <a:buChar char="○"/>
              <a:defRPr/>
            </a:lvl2pPr>
            <a:lvl3pPr marL="1371600" lvl="2" indent="-304800">
              <a:spcBef>
                <a:spcPts val="0"/>
              </a:spcBef>
              <a:spcAft>
                <a:spcPts val="0"/>
              </a:spcAft>
              <a:buSzPts val="1200"/>
              <a:buFont typeface="Inter"/>
              <a:buChar char="■"/>
              <a:defRPr/>
            </a:lvl3pPr>
            <a:lvl4pPr marL="1828800" lvl="3" indent="-304800">
              <a:spcBef>
                <a:spcPts val="0"/>
              </a:spcBef>
              <a:spcAft>
                <a:spcPts val="0"/>
              </a:spcAft>
              <a:buSzPts val="1200"/>
              <a:buFont typeface="Inter"/>
              <a:buChar char="●"/>
              <a:defRPr/>
            </a:lvl4pPr>
            <a:lvl5pPr marL="2286000" lvl="4" indent="-304800">
              <a:spcBef>
                <a:spcPts val="0"/>
              </a:spcBef>
              <a:spcAft>
                <a:spcPts val="0"/>
              </a:spcAft>
              <a:buSzPts val="1200"/>
              <a:buFont typeface="Inter"/>
              <a:buChar char="○"/>
              <a:defRPr/>
            </a:lvl5pPr>
            <a:lvl6pPr marL="2743200" lvl="5" indent="-304800">
              <a:spcBef>
                <a:spcPts val="0"/>
              </a:spcBef>
              <a:spcAft>
                <a:spcPts val="0"/>
              </a:spcAft>
              <a:buSzPts val="1200"/>
              <a:buFont typeface="Inter"/>
              <a:buChar char="■"/>
              <a:defRPr/>
            </a:lvl6pPr>
            <a:lvl7pPr marL="3200400" lvl="6" indent="-304800">
              <a:spcBef>
                <a:spcPts val="0"/>
              </a:spcBef>
              <a:spcAft>
                <a:spcPts val="0"/>
              </a:spcAft>
              <a:buSzPts val="1200"/>
              <a:buFont typeface="Inter"/>
              <a:buChar char="●"/>
              <a:defRPr/>
            </a:lvl7pPr>
            <a:lvl8pPr marL="3657600" lvl="7" indent="-304800">
              <a:spcBef>
                <a:spcPts val="0"/>
              </a:spcBef>
              <a:spcAft>
                <a:spcPts val="0"/>
              </a:spcAft>
              <a:buSzPts val="1200"/>
              <a:buFont typeface="Inter"/>
              <a:buChar char="○"/>
              <a:defRPr/>
            </a:lvl8pPr>
            <a:lvl9pPr marL="4114800" lvl="8" indent="-304800">
              <a:spcBef>
                <a:spcPts val="0"/>
              </a:spcBef>
              <a:spcAft>
                <a:spcPts val="0"/>
              </a:spcAft>
              <a:buSzPts val="1200"/>
              <a:buFont typeface="Inter"/>
              <a:buChar char="■"/>
              <a:defRPr/>
            </a:lvl9pPr>
          </a:lstStyle>
          <a:p>
            <a:endParaRPr/>
          </a:p>
        </p:txBody>
      </p:sp>
      <p:sp>
        <p:nvSpPr>
          <p:cNvPr id="68" name="Google Shape;68;p8"/>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69" name="Google Shape;69;p8"/>
          <p:cNvSpPr txBox="1">
            <a:spLocks noGrp="1"/>
          </p:cNvSpPr>
          <p:nvPr>
            <p:ph type="sldNum" idx="3"/>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dk1"/>
                </a:solidFill>
                <a:latin typeface="Inter Light"/>
                <a:ea typeface="Inter Light"/>
                <a:cs typeface="Inter Light"/>
                <a:sym typeface="Inter Light"/>
              </a:defRPr>
            </a:lvl1pPr>
            <a:lvl2pPr lvl="1" algn="ctr" rtl="0">
              <a:buNone/>
              <a:defRPr sz="800">
                <a:solidFill>
                  <a:schemeClr val="dk1"/>
                </a:solidFill>
                <a:latin typeface="Inter Light"/>
                <a:ea typeface="Inter Light"/>
                <a:cs typeface="Inter Light"/>
                <a:sym typeface="Inter Light"/>
              </a:defRPr>
            </a:lvl2pPr>
            <a:lvl3pPr lvl="2" algn="ctr" rtl="0">
              <a:buNone/>
              <a:defRPr sz="800">
                <a:solidFill>
                  <a:schemeClr val="dk1"/>
                </a:solidFill>
                <a:latin typeface="Inter Light"/>
                <a:ea typeface="Inter Light"/>
                <a:cs typeface="Inter Light"/>
                <a:sym typeface="Inter Light"/>
              </a:defRPr>
            </a:lvl3pPr>
            <a:lvl4pPr lvl="3" algn="ctr" rtl="0">
              <a:buNone/>
              <a:defRPr sz="800">
                <a:solidFill>
                  <a:schemeClr val="dk1"/>
                </a:solidFill>
                <a:latin typeface="Inter Light"/>
                <a:ea typeface="Inter Light"/>
                <a:cs typeface="Inter Light"/>
                <a:sym typeface="Inter Light"/>
              </a:defRPr>
            </a:lvl4pPr>
            <a:lvl5pPr lvl="4" algn="ctr" rtl="0">
              <a:buNone/>
              <a:defRPr sz="800">
                <a:solidFill>
                  <a:schemeClr val="dk1"/>
                </a:solidFill>
                <a:latin typeface="Inter Light"/>
                <a:ea typeface="Inter Light"/>
                <a:cs typeface="Inter Light"/>
                <a:sym typeface="Inter Light"/>
              </a:defRPr>
            </a:lvl5pPr>
            <a:lvl6pPr lvl="5" algn="ctr" rtl="0">
              <a:buNone/>
              <a:defRPr sz="800">
                <a:solidFill>
                  <a:schemeClr val="dk1"/>
                </a:solidFill>
                <a:latin typeface="Inter Light"/>
                <a:ea typeface="Inter Light"/>
                <a:cs typeface="Inter Light"/>
                <a:sym typeface="Inter Light"/>
              </a:defRPr>
            </a:lvl6pPr>
            <a:lvl7pPr lvl="6" algn="ctr" rtl="0">
              <a:buNone/>
              <a:defRPr sz="800">
                <a:solidFill>
                  <a:schemeClr val="dk1"/>
                </a:solidFill>
                <a:latin typeface="Inter Light"/>
                <a:ea typeface="Inter Light"/>
                <a:cs typeface="Inter Light"/>
                <a:sym typeface="Inter Light"/>
              </a:defRPr>
            </a:lvl7pPr>
            <a:lvl8pPr lvl="7" algn="ctr" rtl="0">
              <a:buNone/>
              <a:defRPr sz="800">
                <a:solidFill>
                  <a:schemeClr val="dk1"/>
                </a:solidFill>
                <a:latin typeface="Inter Light"/>
                <a:ea typeface="Inter Light"/>
                <a:cs typeface="Inter Light"/>
                <a:sym typeface="Inter Light"/>
              </a:defRPr>
            </a:lvl8pPr>
            <a:lvl9pPr lvl="8" algn="ctr" rtl="0">
              <a:buNone/>
              <a:defRPr sz="800">
                <a:solidFill>
                  <a:schemeClr val="dk1"/>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70" name="Google Shape;70;p8"/>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eet the Team">
  <p:cSld name="MAIN_POINT">
    <p:bg>
      <p:bgPr>
        <a:solidFill>
          <a:schemeClr val="dk1"/>
        </a:solidFill>
        <a:effectLst/>
      </p:bgPr>
    </p:bg>
    <p:spTree>
      <p:nvGrpSpPr>
        <p:cNvPr id="1" name="Shape 71"/>
        <p:cNvGrpSpPr/>
        <p:nvPr/>
      </p:nvGrpSpPr>
      <p:grpSpPr>
        <a:xfrm>
          <a:off x="0" y="0"/>
          <a:ext cx="0" cy="0"/>
          <a:chOff x="0" y="0"/>
          <a:chExt cx="0" cy="0"/>
        </a:xfrm>
      </p:grpSpPr>
      <p:sp>
        <p:nvSpPr>
          <p:cNvPr id="72" name="Google Shape;72;p9"/>
          <p:cNvSpPr>
            <a:spLocks noGrp="1"/>
          </p:cNvSpPr>
          <p:nvPr>
            <p:ph type="pic" idx="2"/>
          </p:nvPr>
        </p:nvSpPr>
        <p:spPr>
          <a:xfrm>
            <a:off x="566350" y="1569300"/>
            <a:ext cx="1466400" cy="1570200"/>
          </a:xfrm>
          <a:prstGeom prst="roundRect">
            <a:avLst>
              <a:gd name="adj" fmla="val 6320"/>
            </a:avLst>
          </a:prstGeom>
          <a:noFill/>
          <a:ln>
            <a:noFill/>
          </a:ln>
        </p:spPr>
      </p:sp>
      <p:sp>
        <p:nvSpPr>
          <p:cNvPr id="73" name="Google Shape;73;p9"/>
          <p:cNvSpPr>
            <a:spLocks noGrp="1"/>
          </p:cNvSpPr>
          <p:nvPr>
            <p:ph type="pic" idx="3"/>
          </p:nvPr>
        </p:nvSpPr>
        <p:spPr>
          <a:xfrm>
            <a:off x="2588275" y="1569300"/>
            <a:ext cx="1466400" cy="1570200"/>
          </a:xfrm>
          <a:prstGeom prst="roundRect">
            <a:avLst>
              <a:gd name="adj" fmla="val 6320"/>
            </a:avLst>
          </a:prstGeom>
          <a:noFill/>
          <a:ln>
            <a:noFill/>
          </a:ln>
        </p:spPr>
      </p:sp>
      <p:sp>
        <p:nvSpPr>
          <p:cNvPr id="74" name="Google Shape;74;p9"/>
          <p:cNvSpPr>
            <a:spLocks noGrp="1"/>
          </p:cNvSpPr>
          <p:nvPr>
            <p:ph type="pic" idx="4"/>
          </p:nvPr>
        </p:nvSpPr>
        <p:spPr>
          <a:xfrm>
            <a:off x="4613113" y="1569300"/>
            <a:ext cx="1466400" cy="1570200"/>
          </a:xfrm>
          <a:prstGeom prst="roundRect">
            <a:avLst>
              <a:gd name="adj" fmla="val 6320"/>
            </a:avLst>
          </a:prstGeom>
          <a:noFill/>
          <a:ln>
            <a:noFill/>
          </a:ln>
        </p:spPr>
      </p:sp>
      <p:sp>
        <p:nvSpPr>
          <p:cNvPr id="75" name="Google Shape;75;p9"/>
          <p:cNvSpPr>
            <a:spLocks noGrp="1"/>
          </p:cNvSpPr>
          <p:nvPr>
            <p:ph type="pic" idx="5"/>
          </p:nvPr>
        </p:nvSpPr>
        <p:spPr>
          <a:xfrm>
            <a:off x="6637950" y="1569300"/>
            <a:ext cx="1466400" cy="1570200"/>
          </a:xfrm>
          <a:prstGeom prst="roundRect">
            <a:avLst>
              <a:gd name="adj" fmla="val 6320"/>
            </a:avLst>
          </a:prstGeom>
          <a:noFill/>
          <a:ln>
            <a:noFill/>
          </a:ln>
        </p:spPr>
      </p:sp>
      <p:cxnSp>
        <p:nvCxnSpPr>
          <p:cNvPr id="76" name="Google Shape;76;p9"/>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77" name="Google Shape;77;p9"/>
          <p:cNvSpPr txBox="1">
            <a:spLocks noGrp="1"/>
          </p:cNvSpPr>
          <p:nvPr>
            <p:ph type="title"/>
          </p:nvPr>
        </p:nvSpPr>
        <p:spPr>
          <a:xfrm>
            <a:off x="450850" y="596800"/>
            <a:ext cx="6767700" cy="18288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a:endParaRPr/>
          </a:p>
        </p:txBody>
      </p:sp>
      <p:sp>
        <p:nvSpPr>
          <p:cNvPr id="78" name="Google Shape;78;p9"/>
          <p:cNvSpPr txBox="1">
            <a:spLocks noGrp="1"/>
          </p:cNvSpPr>
          <p:nvPr>
            <p:ph type="subTitle" idx="1"/>
          </p:nvPr>
        </p:nvSpPr>
        <p:spPr>
          <a:xfrm>
            <a:off x="566350" y="3190975"/>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79" name="Google Shape;79;p9"/>
          <p:cNvSpPr txBox="1">
            <a:spLocks noGrp="1"/>
          </p:cNvSpPr>
          <p:nvPr>
            <p:ph type="subTitle" idx="6"/>
          </p:nvPr>
        </p:nvSpPr>
        <p:spPr>
          <a:xfrm>
            <a:off x="2588275" y="3190975"/>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80" name="Google Shape;80;p9"/>
          <p:cNvSpPr txBox="1">
            <a:spLocks noGrp="1"/>
          </p:cNvSpPr>
          <p:nvPr>
            <p:ph type="subTitle" idx="7"/>
          </p:nvPr>
        </p:nvSpPr>
        <p:spPr>
          <a:xfrm>
            <a:off x="4613113" y="3190975"/>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81" name="Google Shape;81;p9"/>
          <p:cNvSpPr txBox="1">
            <a:spLocks noGrp="1"/>
          </p:cNvSpPr>
          <p:nvPr>
            <p:ph type="subTitle" idx="8"/>
          </p:nvPr>
        </p:nvSpPr>
        <p:spPr>
          <a:xfrm>
            <a:off x="6637950" y="3190975"/>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82" name="Google Shape;82;p9"/>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83" name="Google Shape;83;p9"/>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lt2"/>
                </a:solidFill>
                <a:latin typeface="Inter Light"/>
                <a:ea typeface="Inter Light"/>
                <a:cs typeface="Inter Light"/>
                <a:sym typeface="Inter Light"/>
              </a:defRPr>
            </a:lvl1pPr>
            <a:lvl2pPr lvl="1" algn="ctr" rtl="0">
              <a:buNone/>
              <a:defRPr sz="800">
                <a:solidFill>
                  <a:schemeClr val="lt2"/>
                </a:solidFill>
                <a:latin typeface="Inter Light"/>
                <a:ea typeface="Inter Light"/>
                <a:cs typeface="Inter Light"/>
                <a:sym typeface="Inter Light"/>
              </a:defRPr>
            </a:lvl2pPr>
            <a:lvl3pPr lvl="2" algn="ctr" rtl="0">
              <a:buNone/>
              <a:defRPr sz="800">
                <a:solidFill>
                  <a:schemeClr val="lt2"/>
                </a:solidFill>
                <a:latin typeface="Inter Light"/>
                <a:ea typeface="Inter Light"/>
                <a:cs typeface="Inter Light"/>
                <a:sym typeface="Inter Light"/>
              </a:defRPr>
            </a:lvl3pPr>
            <a:lvl4pPr lvl="3" algn="ctr" rtl="0">
              <a:buNone/>
              <a:defRPr sz="800">
                <a:solidFill>
                  <a:schemeClr val="lt2"/>
                </a:solidFill>
                <a:latin typeface="Inter Light"/>
                <a:ea typeface="Inter Light"/>
                <a:cs typeface="Inter Light"/>
                <a:sym typeface="Inter Light"/>
              </a:defRPr>
            </a:lvl4pPr>
            <a:lvl5pPr lvl="4" algn="ctr" rtl="0">
              <a:buNone/>
              <a:defRPr sz="800">
                <a:solidFill>
                  <a:schemeClr val="lt2"/>
                </a:solidFill>
                <a:latin typeface="Inter Light"/>
                <a:ea typeface="Inter Light"/>
                <a:cs typeface="Inter Light"/>
                <a:sym typeface="Inter Light"/>
              </a:defRPr>
            </a:lvl5pPr>
            <a:lvl6pPr lvl="5" algn="ctr" rtl="0">
              <a:buNone/>
              <a:defRPr sz="800">
                <a:solidFill>
                  <a:schemeClr val="lt2"/>
                </a:solidFill>
                <a:latin typeface="Inter Light"/>
                <a:ea typeface="Inter Light"/>
                <a:cs typeface="Inter Light"/>
                <a:sym typeface="Inter Light"/>
              </a:defRPr>
            </a:lvl6pPr>
            <a:lvl7pPr lvl="6" algn="ctr" rtl="0">
              <a:buNone/>
              <a:defRPr sz="800">
                <a:solidFill>
                  <a:schemeClr val="lt2"/>
                </a:solidFill>
                <a:latin typeface="Inter Light"/>
                <a:ea typeface="Inter Light"/>
                <a:cs typeface="Inter Light"/>
                <a:sym typeface="Inter Light"/>
              </a:defRPr>
            </a:lvl7pPr>
            <a:lvl8pPr lvl="7" algn="ctr" rtl="0">
              <a:buNone/>
              <a:defRPr sz="800">
                <a:solidFill>
                  <a:schemeClr val="lt2"/>
                </a:solidFill>
                <a:latin typeface="Inter Light"/>
                <a:ea typeface="Inter Light"/>
                <a:cs typeface="Inter Light"/>
                <a:sym typeface="Inter Light"/>
              </a:defRPr>
            </a:lvl8pPr>
            <a:lvl9pPr lvl="8" algn="ctr" rtl="0">
              <a:buNone/>
              <a:defRPr sz="800">
                <a:solidFill>
                  <a:schemeClr val="l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84" name="Google Shape;84;p9"/>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urrent Market / Market Size">
  <p:cSld name="SECTION_TITLE_AND_DESCRIPTION">
    <p:bg>
      <p:bgPr>
        <a:solidFill>
          <a:schemeClr val="dk2"/>
        </a:solidFill>
        <a:effectLst/>
      </p:bgPr>
    </p:bg>
    <p:spTree>
      <p:nvGrpSpPr>
        <p:cNvPr id="1" name="Shape 85"/>
        <p:cNvGrpSpPr/>
        <p:nvPr/>
      </p:nvGrpSpPr>
      <p:grpSpPr>
        <a:xfrm>
          <a:off x="0" y="0"/>
          <a:ext cx="0" cy="0"/>
          <a:chOff x="0" y="0"/>
          <a:chExt cx="0" cy="0"/>
        </a:xfrm>
      </p:grpSpPr>
      <p:sp>
        <p:nvSpPr>
          <p:cNvPr id="86" name="Google Shape;86;p10"/>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87" name="Google Shape;87;p10"/>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88" name="Google Shape;88;p10"/>
          <p:cNvSpPr txBox="1">
            <a:spLocks noGrp="1"/>
          </p:cNvSpPr>
          <p:nvPr>
            <p:ph type="subTitle" idx="1"/>
          </p:nvPr>
        </p:nvSpPr>
        <p:spPr>
          <a:xfrm>
            <a:off x="675475" y="3055900"/>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a:endParaRPr/>
          </a:p>
        </p:txBody>
      </p:sp>
      <p:sp>
        <p:nvSpPr>
          <p:cNvPr id="89" name="Google Shape;89;p10"/>
          <p:cNvSpPr txBox="1">
            <a:spLocks noGrp="1"/>
          </p:cNvSpPr>
          <p:nvPr>
            <p:ph type="body" idx="2"/>
          </p:nvPr>
        </p:nvSpPr>
        <p:spPr>
          <a:xfrm>
            <a:off x="604925" y="3668125"/>
            <a:ext cx="1607400" cy="873600"/>
          </a:xfrm>
          <a:prstGeom prst="rect">
            <a:avLst/>
          </a:prstGeom>
        </p:spPr>
        <p:txBody>
          <a:bodyPr spcFirstLastPara="1" wrap="square" lIns="91425" tIns="91425" rIns="91425" bIns="91425" anchor="t" anchorCtr="0">
            <a:no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90" name="Google Shape;90;p10"/>
          <p:cNvSpPr txBox="1">
            <a:spLocks noGrp="1"/>
          </p:cNvSpPr>
          <p:nvPr>
            <p:ph type="subTitle" idx="3"/>
          </p:nvPr>
        </p:nvSpPr>
        <p:spPr>
          <a:xfrm>
            <a:off x="3885400" y="3055900"/>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a:endParaRPr/>
          </a:p>
        </p:txBody>
      </p:sp>
      <p:sp>
        <p:nvSpPr>
          <p:cNvPr id="91" name="Google Shape;91;p10"/>
          <p:cNvSpPr txBox="1">
            <a:spLocks noGrp="1"/>
          </p:cNvSpPr>
          <p:nvPr>
            <p:ph type="body" idx="4"/>
          </p:nvPr>
        </p:nvSpPr>
        <p:spPr>
          <a:xfrm>
            <a:off x="3814850" y="3668125"/>
            <a:ext cx="1607400" cy="873600"/>
          </a:xfrm>
          <a:prstGeom prst="rect">
            <a:avLst/>
          </a:prstGeom>
        </p:spPr>
        <p:txBody>
          <a:bodyPr spcFirstLastPara="1" wrap="square" lIns="91425" tIns="91425" rIns="91425" bIns="91425" anchor="t" anchorCtr="0">
            <a:no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92" name="Google Shape;92;p10"/>
          <p:cNvSpPr txBox="1">
            <a:spLocks noGrp="1"/>
          </p:cNvSpPr>
          <p:nvPr>
            <p:ph type="subTitle" idx="5"/>
          </p:nvPr>
        </p:nvSpPr>
        <p:spPr>
          <a:xfrm>
            <a:off x="7024719" y="3055900"/>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a:endParaRPr/>
          </a:p>
        </p:txBody>
      </p:sp>
      <p:sp>
        <p:nvSpPr>
          <p:cNvPr id="93" name="Google Shape;93;p10"/>
          <p:cNvSpPr txBox="1">
            <a:spLocks noGrp="1"/>
          </p:cNvSpPr>
          <p:nvPr>
            <p:ph type="body" idx="6"/>
          </p:nvPr>
        </p:nvSpPr>
        <p:spPr>
          <a:xfrm>
            <a:off x="6954219" y="3668125"/>
            <a:ext cx="1607400" cy="873600"/>
          </a:xfrm>
          <a:prstGeom prst="rect">
            <a:avLst/>
          </a:prstGeom>
        </p:spPr>
        <p:txBody>
          <a:bodyPr spcFirstLastPara="1" wrap="square" lIns="91425" tIns="91425" rIns="91425" bIns="91425" anchor="t" anchorCtr="0">
            <a:no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94" name="Google Shape;94;p10"/>
          <p:cNvSpPr txBox="1">
            <a:spLocks noGrp="1"/>
          </p:cNvSpPr>
          <p:nvPr>
            <p:ph type="title"/>
          </p:nvPr>
        </p:nvSpPr>
        <p:spPr>
          <a:xfrm>
            <a:off x="450850" y="596800"/>
            <a:ext cx="6767700" cy="12876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a:endParaRPr/>
          </a:p>
        </p:txBody>
      </p:sp>
      <p:sp>
        <p:nvSpPr>
          <p:cNvPr id="95" name="Google Shape;95;p10"/>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96" name="Google Shape;96;p10"/>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7" name="Google Shape;7;p1"/>
          <p:cNvSpPr txBox="1">
            <a:spLocks noGrp="1"/>
          </p:cNvSpPr>
          <p:nvPr>
            <p:ph type="title"/>
          </p:nvPr>
        </p:nvSpPr>
        <p:spPr>
          <a:xfrm>
            <a:off x="308925" y="278025"/>
            <a:ext cx="4448400" cy="2965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4200"/>
              <a:buFont typeface="Inter"/>
              <a:buNone/>
              <a:defRPr sz="4200" b="1">
                <a:solidFill>
                  <a:schemeClr val="dk2"/>
                </a:solidFill>
                <a:latin typeface="Inter"/>
                <a:ea typeface="Inter"/>
                <a:cs typeface="Inter"/>
                <a:sym typeface="Inter"/>
              </a:defRPr>
            </a:lvl1pPr>
            <a:lvl2pPr lvl="1">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2pPr>
            <a:lvl3pPr lvl="2">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3pPr>
            <a:lvl4pPr lvl="3">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4pPr>
            <a:lvl5pPr lvl="4">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5pPr>
            <a:lvl6pPr lvl="5">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6pPr>
            <a:lvl7pPr lvl="6">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7pPr>
            <a:lvl8pPr lvl="7">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8pPr>
            <a:lvl9pPr lvl="8">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9pPr>
          </a:lstStyle>
          <a:p>
            <a:endParaRPr/>
          </a:p>
        </p:txBody>
      </p:sp>
      <p:sp>
        <p:nvSpPr>
          <p:cNvPr id="8" name="Google Shape;8;p1"/>
          <p:cNvSpPr txBox="1">
            <a:spLocks noGrp="1"/>
          </p:cNvSpPr>
          <p:nvPr>
            <p:ph type="body" idx="1"/>
          </p:nvPr>
        </p:nvSpPr>
        <p:spPr>
          <a:xfrm>
            <a:off x="4613175" y="278025"/>
            <a:ext cx="2965500" cy="2965500"/>
          </a:xfrm>
          <a:prstGeom prst="rect">
            <a:avLst/>
          </a:prstGeom>
          <a:noFill/>
          <a:ln>
            <a:noFill/>
          </a:ln>
        </p:spPr>
        <p:txBody>
          <a:bodyPr spcFirstLastPara="1" wrap="square" lIns="91425" tIns="91425" rIns="91425" bIns="91425" anchor="t" anchorCtr="0">
            <a:noAutofit/>
          </a:bodyPr>
          <a:lstStyle>
            <a:lvl1pPr marL="457200" lvl="0"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1pPr>
            <a:lvl2pPr marL="914400" lvl="1"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2pPr>
            <a:lvl3pPr marL="1371600" lvl="2"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3pPr>
            <a:lvl4pPr marL="1828800" lvl="3"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4pPr>
            <a:lvl5pPr marL="2286000" lvl="4"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5pPr>
            <a:lvl6pPr marL="2743200" lvl="5"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6pPr>
            <a:lvl7pPr marL="3200400" lvl="6"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7pPr>
            <a:lvl8pPr marL="3657600" lvl="7"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8pPr>
            <a:lvl9pPr marL="4114800" lvl="8"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hyperlink" Target="http://drive.google.com/file/d/1YpBWBWJYwoXE3WiqKxxOcBtV5wVB1GnZ/view"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2.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hopesb/student-depression-dataset"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1"/>
          <p:cNvSpPr txBox="1">
            <a:spLocks noGrp="1"/>
          </p:cNvSpPr>
          <p:nvPr>
            <p:ph type="sldNum" idx="12"/>
          </p:nvPr>
        </p:nvSpPr>
        <p:spPr>
          <a:xfrm>
            <a:off x="8515258" y="412854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sp>
        <p:nvSpPr>
          <p:cNvPr id="340" name="Google Shape;340;p41"/>
          <p:cNvSpPr txBox="1">
            <a:spLocks noGrp="1"/>
          </p:cNvSpPr>
          <p:nvPr>
            <p:ph type="title"/>
          </p:nvPr>
        </p:nvSpPr>
        <p:spPr>
          <a:xfrm>
            <a:off x="485050" y="526875"/>
            <a:ext cx="6371700" cy="216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400" u="sng"/>
              <a:t>Predicting Depression in Students Using Machine Learning</a:t>
            </a:r>
            <a:endParaRPr sz="3400" u="sng"/>
          </a:p>
        </p:txBody>
      </p:sp>
      <p:sp>
        <p:nvSpPr>
          <p:cNvPr id="341" name="Google Shape;341;p41"/>
          <p:cNvSpPr txBox="1">
            <a:spLocks noGrp="1"/>
          </p:cNvSpPr>
          <p:nvPr>
            <p:ph type="title" idx="2"/>
          </p:nvPr>
        </p:nvSpPr>
        <p:spPr>
          <a:xfrm>
            <a:off x="848625" y="2174475"/>
            <a:ext cx="4874400" cy="52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Data-Driven Approach to Identify Key Predictors</a:t>
            </a:r>
            <a:endParaRPr/>
          </a:p>
          <a:p>
            <a:pPr marL="0" lvl="0" indent="0" algn="l" rtl="0">
              <a:spcBef>
                <a:spcPts val="0"/>
              </a:spcBef>
              <a:spcAft>
                <a:spcPts val="0"/>
              </a:spcAft>
              <a:buNone/>
            </a:pPr>
            <a:endParaRPr/>
          </a:p>
          <a:p>
            <a:pPr marL="0" lvl="0" indent="0" algn="l" rtl="0">
              <a:spcBef>
                <a:spcPts val="0"/>
              </a:spcBef>
              <a:spcAft>
                <a:spcPts val="0"/>
              </a:spcAft>
              <a:buNone/>
            </a:pPr>
            <a:r>
              <a:rPr lang="en"/>
              <a:t>By: Charbel Maroun and Aly Masani</a:t>
            </a:r>
            <a:endParaRPr/>
          </a:p>
        </p:txBody>
      </p:sp>
      <p:pic>
        <p:nvPicPr>
          <p:cNvPr id="342" name="Google Shape;342;p41"/>
          <p:cNvPicPr preferRelativeResize="0"/>
          <p:nvPr/>
        </p:nvPicPr>
        <p:blipFill>
          <a:blip r:embed="rId3">
            <a:alphaModFix/>
          </a:blip>
          <a:stretch>
            <a:fillRect/>
          </a:stretch>
        </p:blipFill>
        <p:spPr>
          <a:xfrm>
            <a:off x="6268975" y="1191900"/>
            <a:ext cx="2387700" cy="2387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
        <p:nvSpPr>
          <p:cNvPr id="435" name="Google Shape;435;p50"/>
          <p:cNvSpPr txBox="1">
            <a:spLocks noGrp="1"/>
          </p:cNvSpPr>
          <p:nvPr>
            <p:ph type="title"/>
          </p:nvPr>
        </p:nvSpPr>
        <p:spPr>
          <a:xfrm>
            <a:off x="2294075" y="168150"/>
            <a:ext cx="4418100" cy="71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400"/>
              <a:t>ML Models - 1</a:t>
            </a:r>
            <a:endParaRPr sz="3400"/>
          </a:p>
        </p:txBody>
      </p:sp>
      <p:sp>
        <p:nvSpPr>
          <p:cNvPr id="436" name="Google Shape;436;p50"/>
          <p:cNvSpPr txBox="1">
            <a:spLocks noGrp="1"/>
          </p:cNvSpPr>
          <p:nvPr>
            <p:ph type="sldNum" idx="3"/>
          </p:nvPr>
        </p:nvSpPr>
        <p:spPr>
          <a:xfrm>
            <a:off x="412922" y="0"/>
            <a:ext cx="4287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a:t>10</a:t>
            </a:fld>
            <a:endParaRPr/>
          </a:p>
        </p:txBody>
      </p:sp>
      <p:sp>
        <p:nvSpPr>
          <p:cNvPr id="437" name="Google Shape;437;p50"/>
          <p:cNvSpPr txBox="1">
            <a:spLocks noGrp="1"/>
          </p:cNvSpPr>
          <p:nvPr>
            <p:ph type="body" idx="1"/>
          </p:nvPr>
        </p:nvSpPr>
        <p:spPr>
          <a:xfrm>
            <a:off x="556525" y="2775475"/>
            <a:ext cx="8169300" cy="1720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100">
                <a:solidFill>
                  <a:srgbClr val="000000"/>
                </a:solidFill>
                <a:latin typeface="Arial"/>
                <a:ea typeface="Arial"/>
                <a:cs typeface="Arial"/>
                <a:sym typeface="Arial"/>
              </a:rPr>
              <a:t>We developed and trained three machine learning models on our dataset: </a:t>
            </a:r>
            <a:r>
              <a:rPr lang="en" sz="1100" b="1">
                <a:solidFill>
                  <a:srgbClr val="000000"/>
                </a:solidFill>
                <a:latin typeface="Arial"/>
                <a:ea typeface="Arial"/>
                <a:cs typeface="Arial"/>
                <a:sym typeface="Arial"/>
              </a:rPr>
              <a:t>Logistic Regression</a:t>
            </a:r>
            <a:r>
              <a:rPr lang="en" sz="1100">
                <a:solidFill>
                  <a:srgbClr val="000000"/>
                </a:solidFill>
                <a:latin typeface="Arial"/>
                <a:ea typeface="Arial"/>
                <a:cs typeface="Arial"/>
                <a:sym typeface="Arial"/>
              </a:rPr>
              <a:t>, </a:t>
            </a:r>
            <a:r>
              <a:rPr lang="en" sz="1100" b="1">
                <a:solidFill>
                  <a:srgbClr val="000000"/>
                </a:solidFill>
                <a:latin typeface="Arial"/>
                <a:ea typeface="Arial"/>
                <a:cs typeface="Arial"/>
                <a:sym typeface="Arial"/>
              </a:rPr>
              <a:t>Random Forest</a:t>
            </a:r>
            <a:r>
              <a:rPr lang="en" sz="1100">
                <a:solidFill>
                  <a:srgbClr val="000000"/>
                </a:solidFill>
                <a:latin typeface="Arial"/>
                <a:ea typeface="Arial"/>
                <a:cs typeface="Arial"/>
                <a:sym typeface="Arial"/>
              </a:rPr>
              <a:t>, and </a:t>
            </a:r>
            <a:r>
              <a:rPr lang="en" sz="1100" b="1">
                <a:solidFill>
                  <a:srgbClr val="000000"/>
                </a:solidFill>
                <a:latin typeface="Arial"/>
                <a:ea typeface="Arial"/>
                <a:cs typeface="Arial"/>
                <a:sym typeface="Arial"/>
              </a:rPr>
              <a:t>Gradient Boosting</a:t>
            </a:r>
            <a:r>
              <a:rPr lang="en" sz="1100">
                <a:solidFill>
                  <a:srgbClr val="000000"/>
                </a:solidFill>
                <a:latin typeface="Arial"/>
                <a:ea typeface="Arial"/>
                <a:cs typeface="Arial"/>
                <a:sym typeface="Arial"/>
              </a:rPr>
              <a:t>. Each model was carefully selected for its unique strengths—Logistic Regression for its simplicity and interpretability, Random Forest for its ability to handle complex data structures and reduce variance, and Gradient Boosting for its high predictive power through iterative learning.</a:t>
            </a:r>
            <a:endParaRPr sz="1100">
              <a:solidFill>
                <a:srgbClr val="000000"/>
              </a:solidFill>
              <a:latin typeface="Arial"/>
              <a:ea typeface="Arial"/>
              <a:cs typeface="Arial"/>
              <a:sym typeface="Arial"/>
            </a:endParaRPr>
          </a:p>
          <a:p>
            <a:pPr marL="0" lvl="0" indent="0" algn="l" rtl="0">
              <a:lnSpc>
                <a:spcPct val="100000"/>
              </a:lnSpc>
              <a:spcBef>
                <a:spcPts val="0"/>
              </a:spcBef>
              <a:spcAft>
                <a:spcPts val="0"/>
              </a:spcAft>
              <a:buNone/>
            </a:pPr>
            <a:endParaRPr sz="1100">
              <a:solidFill>
                <a:srgbClr val="000000"/>
              </a:solidFill>
              <a:latin typeface="Arial"/>
              <a:ea typeface="Arial"/>
              <a:cs typeface="Arial"/>
              <a:sym typeface="Arial"/>
            </a:endParaRPr>
          </a:p>
          <a:p>
            <a:pPr marL="0" lvl="0" indent="0" algn="l" rtl="0">
              <a:lnSpc>
                <a:spcPct val="100000"/>
              </a:lnSpc>
              <a:spcBef>
                <a:spcPts val="0"/>
              </a:spcBef>
              <a:spcAft>
                <a:spcPts val="0"/>
              </a:spcAft>
              <a:buNone/>
            </a:pPr>
            <a:r>
              <a:rPr lang="en" sz="1100">
                <a:solidFill>
                  <a:srgbClr val="000000"/>
                </a:solidFill>
                <a:latin typeface="Arial"/>
                <a:ea typeface="Arial"/>
                <a:cs typeface="Arial"/>
                <a:sym typeface="Arial"/>
              </a:rPr>
              <a:t>Throughout this process, we maintained a strong focus on model generalization. We implemented cross-validation and regularly monitored performance metrics to ensure none of the models suffered from </a:t>
            </a:r>
            <a:r>
              <a:rPr lang="en" sz="1100" b="1">
                <a:solidFill>
                  <a:srgbClr val="000000"/>
                </a:solidFill>
                <a:latin typeface="Arial"/>
                <a:ea typeface="Arial"/>
                <a:cs typeface="Arial"/>
                <a:sym typeface="Arial"/>
              </a:rPr>
              <a:t>overfitting</a:t>
            </a:r>
            <a:r>
              <a:rPr lang="en" sz="1100">
                <a:solidFill>
                  <a:srgbClr val="000000"/>
                </a:solidFill>
                <a:latin typeface="Arial"/>
                <a:ea typeface="Arial"/>
                <a:cs typeface="Arial"/>
                <a:sym typeface="Arial"/>
              </a:rPr>
              <a:t> or </a:t>
            </a:r>
            <a:r>
              <a:rPr lang="en" sz="1100" b="1">
                <a:solidFill>
                  <a:srgbClr val="000000"/>
                </a:solidFill>
                <a:latin typeface="Arial"/>
                <a:ea typeface="Arial"/>
                <a:cs typeface="Arial"/>
                <a:sym typeface="Arial"/>
              </a:rPr>
              <a:t>underfitting</a:t>
            </a:r>
            <a:r>
              <a:rPr lang="en" sz="1100">
                <a:solidFill>
                  <a:srgbClr val="000000"/>
                </a:solidFill>
                <a:latin typeface="Arial"/>
                <a:ea typeface="Arial"/>
                <a:cs typeface="Arial"/>
                <a:sym typeface="Arial"/>
              </a:rPr>
              <a:t>. This careful balance allowed us to develop models that not only perform well on our training data but also generalize effectively to unseen data.</a:t>
            </a:r>
            <a:endParaRPr sz="1100">
              <a:solidFill>
                <a:srgbClr val="000000"/>
              </a:solidFill>
              <a:latin typeface="Arial"/>
              <a:ea typeface="Arial"/>
              <a:cs typeface="Arial"/>
              <a:sym typeface="Arial"/>
            </a:endParaRPr>
          </a:p>
        </p:txBody>
      </p:sp>
      <p:sp>
        <p:nvSpPr>
          <p:cNvPr id="438" name="Google Shape;438;p50"/>
          <p:cNvSpPr/>
          <p:nvPr/>
        </p:nvSpPr>
        <p:spPr>
          <a:xfrm>
            <a:off x="593675" y="886338"/>
            <a:ext cx="1607400" cy="1607400"/>
          </a:xfrm>
          <a:prstGeom prst="roundRect">
            <a:avLst>
              <a:gd name="adj" fmla="val 50000"/>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br>
              <a:rPr lang="en" sz="2500" b="1">
                <a:solidFill>
                  <a:schemeClr val="lt1"/>
                </a:solidFill>
                <a:latin typeface="Inter"/>
                <a:ea typeface="Inter"/>
                <a:cs typeface="Inter"/>
                <a:sym typeface="Inter"/>
              </a:rPr>
            </a:br>
            <a:endParaRPr sz="1700">
              <a:solidFill>
                <a:schemeClr val="lt1"/>
              </a:solidFill>
              <a:latin typeface="Inter"/>
              <a:ea typeface="Inter"/>
              <a:cs typeface="Inter"/>
              <a:sym typeface="Inter"/>
            </a:endParaRPr>
          </a:p>
        </p:txBody>
      </p:sp>
      <p:sp>
        <p:nvSpPr>
          <p:cNvPr id="439" name="Google Shape;439;p50"/>
          <p:cNvSpPr/>
          <p:nvPr/>
        </p:nvSpPr>
        <p:spPr>
          <a:xfrm>
            <a:off x="3803550" y="886338"/>
            <a:ext cx="1607400" cy="1607400"/>
          </a:xfrm>
          <a:prstGeom prst="roundRect">
            <a:avLst>
              <a:gd name="adj" fmla="val 50000"/>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2"/>
                </a:solidFill>
                <a:latin typeface="Inter"/>
                <a:ea typeface="Inter"/>
                <a:cs typeface="Inter"/>
                <a:sym typeface="Inter"/>
              </a:rPr>
              <a:t>   </a:t>
            </a:r>
            <a:br>
              <a:rPr lang="en" sz="2500" b="1">
                <a:solidFill>
                  <a:schemeClr val="lt1"/>
                </a:solidFill>
                <a:latin typeface="Inter"/>
                <a:ea typeface="Inter"/>
                <a:cs typeface="Inter"/>
                <a:sym typeface="Inter"/>
              </a:rPr>
            </a:br>
            <a:r>
              <a:rPr lang="en" sz="2500" b="1">
                <a:solidFill>
                  <a:schemeClr val="lt1"/>
                </a:solidFill>
                <a:latin typeface="Inter"/>
                <a:ea typeface="Inter"/>
                <a:cs typeface="Inter"/>
                <a:sym typeface="Inter"/>
              </a:rPr>
              <a:t> </a:t>
            </a:r>
            <a:endParaRPr sz="1700">
              <a:solidFill>
                <a:schemeClr val="lt1"/>
              </a:solidFill>
              <a:latin typeface="Inter"/>
              <a:ea typeface="Inter"/>
              <a:cs typeface="Inter"/>
              <a:sym typeface="Inter"/>
            </a:endParaRPr>
          </a:p>
        </p:txBody>
      </p:sp>
      <p:sp>
        <p:nvSpPr>
          <p:cNvPr id="440" name="Google Shape;440;p50"/>
          <p:cNvSpPr/>
          <p:nvPr/>
        </p:nvSpPr>
        <p:spPr>
          <a:xfrm>
            <a:off x="6942919" y="886338"/>
            <a:ext cx="1607400" cy="1607400"/>
          </a:xfrm>
          <a:prstGeom prst="roundRect">
            <a:avLst>
              <a:gd name="adj" fmla="val 50000"/>
            </a:avLst>
          </a:pr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chemeClr val="lt1"/>
                </a:solidFill>
                <a:latin typeface="Inter"/>
                <a:ea typeface="Inter"/>
                <a:cs typeface="Inter"/>
                <a:sym typeface="Inter"/>
              </a:rPr>
              <a:t>Gradient Boosting</a:t>
            </a:r>
            <a:endParaRPr sz="1500">
              <a:solidFill>
                <a:schemeClr val="lt1"/>
              </a:solidFill>
              <a:latin typeface="Inter"/>
              <a:ea typeface="Inter"/>
              <a:cs typeface="Inter"/>
              <a:sym typeface="Inter"/>
            </a:endParaRPr>
          </a:p>
        </p:txBody>
      </p:sp>
      <p:sp>
        <p:nvSpPr>
          <p:cNvPr id="441" name="Google Shape;441;p50"/>
          <p:cNvSpPr txBox="1"/>
          <p:nvPr/>
        </p:nvSpPr>
        <p:spPr>
          <a:xfrm>
            <a:off x="3987750" y="1359525"/>
            <a:ext cx="1239000" cy="727200"/>
          </a:xfrm>
          <a:prstGeom prst="rect">
            <a:avLst/>
          </a:prstGeom>
          <a:solidFill>
            <a:schemeClr val="dk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a:solidFill>
                  <a:schemeClr val="lt1"/>
                </a:solidFill>
                <a:latin typeface="Inter"/>
                <a:ea typeface="Inter"/>
                <a:cs typeface="Inter"/>
                <a:sym typeface="Inter"/>
              </a:rPr>
              <a:t>Random Forest</a:t>
            </a:r>
            <a:endParaRPr sz="1500">
              <a:solidFill>
                <a:schemeClr val="dk2"/>
              </a:solidFill>
              <a:latin typeface="Inter"/>
              <a:ea typeface="Inter"/>
              <a:cs typeface="Inter"/>
              <a:sym typeface="Inter"/>
            </a:endParaRPr>
          </a:p>
        </p:txBody>
      </p:sp>
      <p:sp>
        <p:nvSpPr>
          <p:cNvPr id="442" name="Google Shape;442;p50"/>
          <p:cNvSpPr txBox="1"/>
          <p:nvPr/>
        </p:nvSpPr>
        <p:spPr>
          <a:xfrm>
            <a:off x="730025" y="1322925"/>
            <a:ext cx="1332900" cy="800400"/>
          </a:xfrm>
          <a:prstGeom prst="rect">
            <a:avLst/>
          </a:prstGeom>
          <a:solidFill>
            <a:schemeClr val="dk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a:solidFill>
                  <a:schemeClr val="lt1"/>
                </a:solidFill>
                <a:latin typeface="Inter"/>
                <a:ea typeface="Inter"/>
                <a:cs typeface="Inter"/>
                <a:sym typeface="Inter"/>
              </a:rPr>
              <a:t>Logistic Regression</a:t>
            </a:r>
            <a:endParaRPr sz="1000">
              <a:solidFill>
                <a:schemeClr val="dk2"/>
              </a:solidFill>
              <a:latin typeface="Inter"/>
              <a:ea typeface="Inter"/>
              <a:cs typeface="Inter"/>
              <a:sym typeface="Inte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1"/>
          <p:cNvSpPr txBox="1">
            <a:spLocks noGrp="1"/>
          </p:cNvSpPr>
          <p:nvPr>
            <p:ph type="title"/>
          </p:nvPr>
        </p:nvSpPr>
        <p:spPr>
          <a:xfrm>
            <a:off x="476375" y="374550"/>
            <a:ext cx="4418100" cy="12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Logistic Regression </a:t>
            </a:r>
            <a:endParaRPr/>
          </a:p>
        </p:txBody>
      </p:sp>
      <p:sp>
        <p:nvSpPr>
          <p:cNvPr id="448" name="Google Shape;448;p51"/>
          <p:cNvSpPr txBox="1">
            <a:spLocks noGrp="1"/>
          </p:cNvSpPr>
          <p:nvPr>
            <p:ph type="body" idx="1"/>
          </p:nvPr>
        </p:nvSpPr>
        <p:spPr>
          <a:xfrm>
            <a:off x="5235800" y="612675"/>
            <a:ext cx="3212700" cy="369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100">
                <a:latin typeface="Arial"/>
                <a:ea typeface="Arial"/>
                <a:cs typeface="Arial"/>
                <a:sym typeface="Arial"/>
              </a:rPr>
              <a:t>The logistic regression model with PCA achieved an accuracy of </a:t>
            </a:r>
            <a:r>
              <a:rPr lang="en" sz="1100" b="1">
                <a:latin typeface="Arial"/>
                <a:ea typeface="Arial"/>
                <a:cs typeface="Arial"/>
                <a:sym typeface="Arial"/>
              </a:rPr>
              <a:t>83.1%</a:t>
            </a:r>
            <a:r>
              <a:rPr lang="en" sz="1100">
                <a:latin typeface="Arial"/>
                <a:ea typeface="Arial"/>
                <a:cs typeface="Arial"/>
                <a:sym typeface="Arial"/>
              </a:rPr>
              <a:t> and an F1 score of </a:t>
            </a:r>
            <a:r>
              <a:rPr lang="en" sz="1100" b="1">
                <a:latin typeface="Arial"/>
                <a:ea typeface="Arial"/>
                <a:cs typeface="Arial"/>
                <a:sym typeface="Arial"/>
              </a:rPr>
              <a:t>0.853</a:t>
            </a:r>
            <a:r>
              <a:rPr lang="en" sz="1100">
                <a:latin typeface="Arial"/>
                <a:ea typeface="Arial"/>
                <a:cs typeface="Arial"/>
                <a:sym typeface="Arial"/>
              </a:rPr>
              <a:t> on the test set using the default threshold of 0.5. After lowering the threshold to </a:t>
            </a:r>
            <a:r>
              <a:rPr lang="en" sz="1100" b="1">
                <a:latin typeface="Arial"/>
                <a:ea typeface="Arial"/>
                <a:cs typeface="Arial"/>
                <a:sym typeface="Arial"/>
              </a:rPr>
              <a:t>0.395</a:t>
            </a:r>
            <a:r>
              <a:rPr lang="en" sz="1100">
                <a:latin typeface="Arial"/>
                <a:ea typeface="Arial"/>
                <a:cs typeface="Arial"/>
                <a:sym typeface="Arial"/>
              </a:rPr>
              <a:t> to prioritize recall, the accuracy slightly improved to </a:t>
            </a:r>
            <a:r>
              <a:rPr lang="en" sz="1100" b="1">
                <a:latin typeface="Arial"/>
                <a:ea typeface="Arial"/>
                <a:cs typeface="Arial"/>
                <a:sym typeface="Arial"/>
              </a:rPr>
              <a:t>83.3%</a:t>
            </a:r>
            <a:r>
              <a:rPr lang="en" sz="1100">
                <a:latin typeface="Arial"/>
                <a:ea typeface="Arial"/>
                <a:cs typeface="Arial"/>
                <a:sym typeface="Arial"/>
              </a:rPr>
              <a:t>, and the F1 score increased to </a:t>
            </a:r>
            <a:r>
              <a:rPr lang="en" sz="1100" b="1">
                <a:latin typeface="Arial"/>
                <a:ea typeface="Arial"/>
                <a:cs typeface="Arial"/>
                <a:sym typeface="Arial"/>
              </a:rPr>
              <a:t>0.861</a:t>
            </a:r>
            <a:r>
              <a:rPr lang="en" sz="1100">
                <a:latin typeface="Arial"/>
                <a:ea typeface="Arial"/>
                <a:cs typeface="Arial"/>
                <a:sym typeface="Arial"/>
              </a:rPr>
              <a:t>, with better recall for identifying cases of depression (89%).</a:t>
            </a:r>
            <a:endParaRPr sz="1100">
              <a:latin typeface="Arial"/>
              <a:ea typeface="Arial"/>
              <a:cs typeface="Arial"/>
              <a:sym typeface="Arial"/>
            </a:endParaRPr>
          </a:p>
          <a:p>
            <a:pPr marL="0" lvl="0" indent="0" algn="l" rtl="0">
              <a:lnSpc>
                <a:spcPct val="115000"/>
              </a:lnSpc>
              <a:spcBef>
                <a:spcPts val="1200"/>
              </a:spcBef>
              <a:spcAft>
                <a:spcPts val="0"/>
              </a:spcAft>
              <a:buNone/>
            </a:pPr>
            <a:r>
              <a:rPr lang="en" sz="1100">
                <a:latin typeface="Arial"/>
                <a:ea typeface="Arial"/>
                <a:cs typeface="Arial"/>
                <a:sym typeface="Arial"/>
              </a:rPr>
              <a:t>These results were achieved through hyperparameter tuning with GridSearchCV. The search optimized PCA components (0.90, 0.95, 0.99), regularization strength </a:t>
            </a:r>
            <a:r>
              <a:rPr lang="en" sz="1100">
                <a:latin typeface="Roboto Mono"/>
                <a:ea typeface="Roboto Mono"/>
                <a:cs typeface="Roboto Mono"/>
                <a:sym typeface="Roboto Mono"/>
              </a:rPr>
              <a:t>C</a:t>
            </a:r>
            <a:r>
              <a:rPr lang="en" sz="1100">
                <a:latin typeface="Arial"/>
                <a:ea typeface="Arial"/>
                <a:cs typeface="Arial"/>
                <a:sym typeface="Arial"/>
              </a:rPr>
              <a:t> (0.01 to 100), penalty (</a:t>
            </a:r>
            <a:r>
              <a:rPr lang="en" sz="1100">
                <a:latin typeface="Roboto Mono"/>
                <a:ea typeface="Roboto Mono"/>
                <a:cs typeface="Roboto Mono"/>
                <a:sym typeface="Roboto Mono"/>
              </a:rPr>
              <a:t>l1</a:t>
            </a:r>
            <a:r>
              <a:rPr lang="en" sz="1100">
                <a:latin typeface="Arial"/>
                <a:ea typeface="Arial"/>
                <a:cs typeface="Arial"/>
                <a:sym typeface="Arial"/>
              </a:rPr>
              <a:t>, </a:t>
            </a:r>
            <a:r>
              <a:rPr lang="en" sz="1100">
                <a:latin typeface="Roboto Mono"/>
                <a:ea typeface="Roboto Mono"/>
                <a:cs typeface="Roboto Mono"/>
                <a:sym typeface="Roboto Mono"/>
              </a:rPr>
              <a:t>l2</a:t>
            </a:r>
            <a:r>
              <a:rPr lang="en" sz="1100">
                <a:latin typeface="Arial"/>
                <a:ea typeface="Arial"/>
                <a:cs typeface="Arial"/>
                <a:sym typeface="Arial"/>
              </a:rPr>
              <a:t>), and solver (</a:t>
            </a:r>
            <a:r>
              <a:rPr lang="en" sz="1100">
                <a:latin typeface="Roboto Mono"/>
                <a:ea typeface="Roboto Mono"/>
                <a:cs typeface="Roboto Mono"/>
                <a:sym typeface="Roboto Mono"/>
              </a:rPr>
              <a:t>liblinear</a:t>
            </a:r>
            <a:r>
              <a:rPr lang="en" sz="1100">
                <a:latin typeface="Arial"/>
                <a:ea typeface="Arial"/>
                <a:cs typeface="Arial"/>
                <a:sym typeface="Arial"/>
              </a:rPr>
              <a:t>, </a:t>
            </a:r>
            <a:r>
              <a:rPr lang="en" sz="1100">
                <a:latin typeface="Roboto Mono"/>
                <a:ea typeface="Roboto Mono"/>
                <a:cs typeface="Roboto Mono"/>
                <a:sym typeface="Roboto Mono"/>
              </a:rPr>
              <a:t>saga</a:t>
            </a:r>
            <a:r>
              <a:rPr lang="en" sz="1100">
                <a:latin typeface="Arial"/>
                <a:ea typeface="Arial"/>
                <a:cs typeface="Arial"/>
                <a:sym typeface="Arial"/>
              </a:rPr>
              <a:t>). The best combination was </a:t>
            </a:r>
            <a:r>
              <a:rPr lang="en" sz="1100" b="1">
                <a:latin typeface="Roboto Mono"/>
                <a:ea typeface="Roboto Mono"/>
                <a:cs typeface="Roboto Mono"/>
                <a:sym typeface="Roboto Mono"/>
              </a:rPr>
              <a:t>C=0.1</a:t>
            </a:r>
            <a:r>
              <a:rPr lang="en" sz="1100">
                <a:latin typeface="Arial"/>
                <a:ea typeface="Arial"/>
                <a:cs typeface="Arial"/>
                <a:sym typeface="Arial"/>
              </a:rPr>
              <a:t>, </a:t>
            </a:r>
            <a:r>
              <a:rPr lang="en" sz="1100" b="1">
                <a:latin typeface="Roboto Mono"/>
                <a:ea typeface="Roboto Mono"/>
                <a:cs typeface="Roboto Mono"/>
                <a:sym typeface="Roboto Mono"/>
              </a:rPr>
              <a:t>penalty='l2'</a:t>
            </a:r>
            <a:r>
              <a:rPr lang="en" sz="1100">
                <a:latin typeface="Arial"/>
                <a:ea typeface="Arial"/>
                <a:cs typeface="Arial"/>
                <a:sym typeface="Arial"/>
              </a:rPr>
              <a:t>, </a:t>
            </a:r>
            <a:r>
              <a:rPr lang="en" sz="1100" b="1">
                <a:latin typeface="Roboto Mono"/>
                <a:ea typeface="Roboto Mono"/>
                <a:cs typeface="Roboto Mono"/>
                <a:sym typeface="Roboto Mono"/>
              </a:rPr>
              <a:t>solver='liblinear'</a:t>
            </a:r>
            <a:r>
              <a:rPr lang="en" sz="1100">
                <a:latin typeface="Arial"/>
                <a:ea typeface="Arial"/>
                <a:cs typeface="Arial"/>
                <a:sym typeface="Arial"/>
              </a:rPr>
              <a:t>, and </a:t>
            </a:r>
            <a:r>
              <a:rPr lang="en" sz="1100" b="1">
                <a:latin typeface="Arial"/>
                <a:ea typeface="Arial"/>
                <a:cs typeface="Arial"/>
                <a:sym typeface="Arial"/>
              </a:rPr>
              <a:t>PCA </a:t>
            </a:r>
            <a:r>
              <a:rPr lang="en" sz="1100" b="1">
                <a:latin typeface="Roboto Mono"/>
                <a:ea typeface="Roboto Mono"/>
                <a:cs typeface="Roboto Mono"/>
                <a:sym typeface="Roboto Mono"/>
              </a:rPr>
              <a:t>n_components=0.9</a:t>
            </a:r>
            <a:r>
              <a:rPr lang="en" sz="1100">
                <a:latin typeface="Arial"/>
                <a:ea typeface="Arial"/>
                <a:cs typeface="Arial"/>
                <a:sym typeface="Arial"/>
              </a:rPr>
              <a:t>, resulting in a cross-validation F1 score of </a:t>
            </a:r>
            <a:r>
              <a:rPr lang="en" sz="1100" b="1">
                <a:latin typeface="Arial"/>
                <a:ea typeface="Arial"/>
                <a:cs typeface="Arial"/>
                <a:sym typeface="Arial"/>
              </a:rPr>
              <a:t>0.8562</a:t>
            </a:r>
            <a:r>
              <a:rPr lang="en" sz="1100">
                <a:latin typeface="Arial"/>
                <a:ea typeface="Arial"/>
                <a:cs typeface="Arial"/>
                <a:sym typeface="Arial"/>
              </a:rPr>
              <a:t>.</a:t>
            </a:r>
            <a:endParaRPr sz="1100">
              <a:solidFill>
                <a:srgbClr val="000000"/>
              </a:solidFill>
              <a:latin typeface="Arial"/>
              <a:ea typeface="Arial"/>
              <a:cs typeface="Arial"/>
              <a:sym typeface="Arial"/>
            </a:endParaRPr>
          </a:p>
          <a:p>
            <a:pPr marL="0" lvl="0" indent="0" algn="l" rtl="0">
              <a:spcBef>
                <a:spcPts val="1200"/>
              </a:spcBef>
              <a:spcAft>
                <a:spcPts val="0"/>
              </a:spcAft>
              <a:buNone/>
            </a:pPr>
            <a:r>
              <a:rPr lang="en" sz="1100">
                <a:solidFill>
                  <a:srgbClr val="000000"/>
                </a:solidFill>
                <a:latin typeface="Arial"/>
                <a:ea typeface="Arial"/>
                <a:cs typeface="Arial"/>
                <a:sym typeface="Arial"/>
              </a:rPr>
              <a:t>Overall, this reflects a well-performing classifier with strong predictive capabilities.</a:t>
            </a:r>
            <a:endParaRPr/>
          </a:p>
        </p:txBody>
      </p:sp>
      <p:pic>
        <p:nvPicPr>
          <p:cNvPr id="449" name="Google Shape;449;p51"/>
          <p:cNvPicPr preferRelativeResize="0"/>
          <p:nvPr/>
        </p:nvPicPr>
        <p:blipFill>
          <a:blip r:embed="rId3">
            <a:alphaModFix/>
          </a:blip>
          <a:stretch>
            <a:fillRect/>
          </a:stretch>
        </p:blipFill>
        <p:spPr>
          <a:xfrm>
            <a:off x="144475" y="1594350"/>
            <a:ext cx="4531499" cy="30543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52"/>
          <p:cNvSpPr txBox="1">
            <a:spLocks noGrp="1"/>
          </p:cNvSpPr>
          <p:nvPr>
            <p:ph type="title"/>
          </p:nvPr>
        </p:nvSpPr>
        <p:spPr>
          <a:xfrm>
            <a:off x="476375" y="214000"/>
            <a:ext cx="4418100" cy="12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Random Forests</a:t>
            </a:r>
            <a:endParaRPr dirty="0"/>
          </a:p>
        </p:txBody>
      </p:sp>
      <p:sp>
        <p:nvSpPr>
          <p:cNvPr id="455" name="Google Shape;455;p52"/>
          <p:cNvSpPr txBox="1">
            <a:spLocks noGrp="1"/>
          </p:cNvSpPr>
          <p:nvPr>
            <p:ph type="body" idx="1"/>
          </p:nvPr>
        </p:nvSpPr>
        <p:spPr>
          <a:xfrm>
            <a:off x="5212000" y="160225"/>
            <a:ext cx="3212700" cy="43299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100">
                <a:latin typeface="Arial"/>
                <a:ea typeface="Arial"/>
                <a:cs typeface="Arial"/>
                <a:sym typeface="Arial"/>
              </a:rPr>
              <a:t>The Random Forest model with PCA achieved a </a:t>
            </a:r>
            <a:r>
              <a:rPr lang="en" sz="1100" b="1">
                <a:latin typeface="Arial"/>
                <a:ea typeface="Arial"/>
                <a:cs typeface="Arial"/>
                <a:sym typeface="Arial"/>
              </a:rPr>
              <a:t>test accuracy of 83.8%</a:t>
            </a:r>
            <a:r>
              <a:rPr lang="en" sz="1100">
                <a:latin typeface="Arial"/>
                <a:ea typeface="Arial"/>
                <a:cs typeface="Arial"/>
                <a:sym typeface="Arial"/>
              </a:rPr>
              <a:t> and an </a:t>
            </a:r>
            <a:r>
              <a:rPr lang="en" sz="1100" b="1">
                <a:latin typeface="Arial"/>
                <a:ea typeface="Arial"/>
                <a:cs typeface="Arial"/>
                <a:sym typeface="Arial"/>
              </a:rPr>
              <a:t>F1 score of 0.865</a:t>
            </a:r>
            <a:r>
              <a:rPr lang="en" sz="1100">
                <a:latin typeface="Arial"/>
                <a:ea typeface="Arial"/>
                <a:cs typeface="Arial"/>
                <a:sym typeface="Arial"/>
              </a:rPr>
              <a:t> on the test set using the default threshold of 0.5. The model performed well in identifying cases of depression, with a recall of </a:t>
            </a:r>
            <a:r>
              <a:rPr lang="en" sz="1100" b="1">
                <a:latin typeface="Arial"/>
                <a:ea typeface="Arial"/>
                <a:cs typeface="Arial"/>
                <a:sym typeface="Arial"/>
              </a:rPr>
              <a:t>88%</a:t>
            </a:r>
            <a:r>
              <a:rPr lang="en" sz="1100">
                <a:latin typeface="Arial"/>
                <a:ea typeface="Arial"/>
                <a:cs typeface="Arial"/>
                <a:sym typeface="Arial"/>
              </a:rPr>
              <a:t> for the positive class, indicating its strong ability to correctly detect individuals at risk.</a:t>
            </a:r>
            <a:endParaRPr sz="1100">
              <a:latin typeface="Arial"/>
              <a:ea typeface="Arial"/>
              <a:cs typeface="Arial"/>
              <a:sym typeface="Arial"/>
            </a:endParaRPr>
          </a:p>
          <a:p>
            <a:pPr marL="0" lvl="0" indent="0" algn="l" rtl="0">
              <a:lnSpc>
                <a:spcPct val="115000"/>
              </a:lnSpc>
              <a:spcBef>
                <a:spcPts val="1200"/>
              </a:spcBef>
              <a:spcAft>
                <a:spcPts val="0"/>
              </a:spcAft>
              <a:buNone/>
            </a:pPr>
            <a:r>
              <a:rPr lang="en" sz="1100">
                <a:latin typeface="Arial"/>
                <a:ea typeface="Arial"/>
                <a:cs typeface="Arial"/>
                <a:sym typeface="Arial"/>
              </a:rPr>
              <a:t>These results were obtained through hyperparameter tuning using RandomizedSearchCV. The search explored combinations of </a:t>
            </a:r>
            <a:r>
              <a:rPr lang="en" sz="1100">
                <a:latin typeface="Roboto Mono"/>
                <a:ea typeface="Roboto Mono"/>
                <a:cs typeface="Roboto Mono"/>
                <a:sym typeface="Roboto Mono"/>
              </a:rPr>
              <a:t>n_estimators</a:t>
            </a:r>
            <a:r>
              <a:rPr lang="en" sz="1100">
                <a:latin typeface="Arial"/>
                <a:ea typeface="Arial"/>
                <a:cs typeface="Arial"/>
                <a:sym typeface="Arial"/>
              </a:rPr>
              <a:t> (200, 500), </a:t>
            </a:r>
            <a:r>
              <a:rPr lang="en" sz="1100">
                <a:latin typeface="Roboto Mono"/>
                <a:ea typeface="Roboto Mono"/>
                <a:cs typeface="Roboto Mono"/>
                <a:sym typeface="Roboto Mono"/>
              </a:rPr>
              <a:t>max_depth</a:t>
            </a:r>
            <a:r>
              <a:rPr lang="en" sz="1100">
                <a:latin typeface="Arial"/>
                <a:ea typeface="Arial"/>
                <a:cs typeface="Arial"/>
                <a:sym typeface="Arial"/>
              </a:rPr>
              <a:t> (None, 15), </a:t>
            </a:r>
            <a:r>
              <a:rPr lang="en" sz="1100">
                <a:latin typeface="Roboto Mono"/>
                <a:ea typeface="Roboto Mono"/>
                <a:cs typeface="Roboto Mono"/>
                <a:sym typeface="Roboto Mono"/>
              </a:rPr>
              <a:t>min_samples_split</a:t>
            </a:r>
            <a:r>
              <a:rPr lang="en" sz="1100">
                <a:latin typeface="Arial"/>
                <a:ea typeface="Arial"/>
                <a:cs typeface="Arial"/>
                <a:sym typeface="Arial"/>
              </a:rPr>
              <a:t> (2, 5), </a:t>
            </a:r>
            <a:r>
              <a:rPr lang="en" sz="1100">
                <a:latin typeface="Roboto Mono"/>
                <a:ea typeface="Roboto Mono"/>
                <a:cs typeface="Roboto Mono"/>
                <a:sym typeface="Roboto Mono"/>
              </a:rPr>
              <a:t>min_samples_leaf</a:t>
            </a:r>
            <a:r>
              <a:rPr lang="en" sz="1100">
                <a:latin typeface="Arial"/>
                <a:ea typeface="Arial"/>
                <a:cs typeface="Arial"/>
                <a:sym typeface="Arial"/>
              </a:rPr>
              <a:t> (1, 5), and </a:t>
            </a:r>
            <a:r>
              <a:rPr lang="en" sz="1100">
                <a:latin typeface="Roboto Mono"/>
                <a:ea typeface="Roboto Mono"/>
                <a:cs typeface="Roboto Mono"/>
                <a:sym typeface="Roboto Mono"/>
              </a:rPr>
              <a:t>bootstrap</a:t>
            </a:r>
            <a:r>
              <a:rPr lang="en" sz="1100">
                <a:latin typeface="Arial"/>
                <a:ea typeface="Arial"/>
                <a:cs typeface="Arial"/>
                <a:sym typeface="Arial"/>
              </a:rPr>
              <a:t> options (True, False). The best configuration found was </a:t>
            </a:r>
            <a:r>
              <a:rPr lang="en" sz="1100" b="1">
                <a:latin typeface="Roboto Mono"/>
                <a:ea typeface="Roboto Mono"/>
                <a:cs typeface="Roboto Mono"/>
                <a:sym typeface="Roboto Mono"/>
              </a:rPr>
              <a:t>n_estimators=500</a:t>
            </a:r>
            <a:r>
              <a:rPr lang="en" sz="1100">
                <a:latin typeface="Arial"/>
                <a:ea typeface="Arial"/>
                <a:cs typeface="Arial"/>
                <a:sym typeface="Arial"/>
              </a:rPr>
              <a:t>, </a:t>
            </a:r>
            <a:r>
              <a:rPr lang="en" sz="1100" b="1">
                <a:latin typeface="Roboto Mono"/>
                <a:ea typeface="Roboto Mono"/>
                <a:cs typeface="Roboto Mono"/>
                <a:sym typeface="Roboto Mono"/>
              </a:rPr>
              <a:t>max_depth=15</a:t>
            </a:r>
            <a:r>
              <a:rPr lang="en" sz="1100">
                <a:latin typeface="Arial"/>
                <a:ea typeface="Arial"/>
                <a:cs typeface="Arial"/>
                <a:sym typeface="Arial"/>
              </a:rPr>
              <a:t>, </a:t>
            </a:r>
            <a:r>
              <a:rPr lang="en" sz="1100" b="1">
                <a:latin typeface="Roboto Mono"/>
                <a:ea typeface="Roboto Mono"/>
                <a:cs typeface="Roboto Mono"/>
                <a:sym typeface="Roboto Mono"/>
              </a:rPr>
              <a:t>min_samples_split=5</a:t>
            </a:r>
            <a:r>
              <a:rPr lang="en" sz="1100">
                <a:latin typeface="Arial"/>
                <a:ea typeface="Arial"/>
                <a:cs typeface="Arial"/>
                <a:sym typeface="Arial"/>
              </a:rPr>
              <a:t>, </a:t>
            </a:r>
            <a:r>
              <a:rPr lang="en" sz="1100" b="1">
                <a:latin typeface="Roboto Mono"/>
                <a:ea typeface="Roboto Mono"/>
                <a:cs typeface="Roboto Mono"/>
                <a:sym typeface="Roboto Mono"/>
              </a:rPr>
              <a:t>min_samples_leaf=5</a:t>
            </a:r>
            <a:r>
              <a:rPr lang="en" sz="1100">
                <a:latin typeface="Arial"/>
                <a:ea typeface="Arial"/>
                <a:cs typeface="Arial"/>
                <a:sym typeface="Arial"/>
              </a:rPr>
              <a:t>, and </a:t>
            </a:r>
            <a:r>
              <a:rPr lang="en" sz="1100" b="1">
                <a:latin typeface="Roboto Mono"/>
                <a:ea typeface="Roboto Mono"/>
                <a:cs typeface="Roboto Mono"/>
                <a:sym typeface="Roboto Mono"/>
              </a:rPr>
              <a:t>bootstrap=True</a:t>
            </a:r>
            <a:r>
              <a:rPr lang="en" sz="1100">
                <a:latin typeface="Arial"/>
                <a:ea typeface="Arial"/>
                <a:cs typeface="Arial"/>
                <a:sym typeface="Arial"/>
              </a:rPr>
              <a:t>. This tuning, along with the application of PCA on continuous features, contributed to a strong </a:t>
            </a:r>
            <a:r>
              <a:rPr lang="en" sz="1100" b="1">
                <a:latin typeface="Arial"/>
                <a:ea typeface="Arial"/>
                <a:cs typeface="Arial"/>
                <a:sym typeface="Arial"/>
              </a:rPr>
              <a:t>5-fold cross-validation mean F1 score of 0.850</a:t>
            </a:r>
            <a:r>
              <a:rPr lang="en" sz="1100">
                <a:latin typeface="Arial"/>
                <a:ea typeface="Arial"/>
                <a:cs typeface="Arial"/>
                <a:sym typeface="Arial"/>
              </a:rPr>
              <a:t>, confirming the model’s consistent performance across different data splits.</a:t>
            </a:r>
            <a:endParaRPr sz="1100">
              <a:latin typeface="Arial"/>
              <a:ea typeface="Arial"/>
              <a:cs typeface="Arial"/>
              <a:sym typeface="Arial"/>
            </a:endParaRPr>
          </a:p>
          <a:p>
            <a:pPr marL="0" lvl="0" indent="0" algn="l" rtl="0">
              <a:lnSpc>
                <a:spcPct val="115000"/>
              </a:lnSpc>
              <a:spcBef>
                <a:spcPts val="1200"/>
              </a:spcBef>
              <a:spcAft>
                <a:spcPts val="0"/>
              </a:spcAft>
              <a:buNone/>
            </a:pPr>
            <a:endParaRPr sz="1100">
              <a:latin typeface="Arial"/>
              <a:ea typeface="Arial"/>
              <a:cs typeface="Arial"/>
              <a:sym typeface="Arial"/>
            </a:endParaRPr>
          </a:p>
        </p:txBody>
      </p:sp>
      <p:pic>
        <p:nvPicPr>
          <p:cNvPr id="456" name="Google Shape;456;p52"/>
          <p:cNvPicPr preferRelativeResize="0"/>
          <p:nvPr/>
        </p:nvPicPr>
        <p:blipFill>
          <a:blip r:embed="rId3">
            <a:alphaModFix/>
          </a:blip>
          <a:stretch>
            <a:fillRect/>
          </a:stretch>
        </p:blipFill>
        <p:spPr>
          <a:xfrm>
            <a:off x="262816" y="1389864"/>
            <a:ext cx="4483116" cy="3206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53"/>
          <p:cNvSpPr txBox="1">
            <a:spLocks noGrp="1"/>
          </p:cNvSpPr>
          <p:nvPr>
            <p:ph type="title"/>
          </p:nvPr>
        </p:nvSpPr>
        <p:spPr>
          <a:xfrm>
            <a:off x="4377613" y="239600"/>
            <a:ext cx="4418100" cy="12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Gradient Boosting</a:t>
            </a:r>
            <a:endParaRPr/>
          </a:p>
        </p:txBody>
      </p:sp>
      <p:sp>
        <p:nvSpPr>
          <p:cNvPr id="462" name="Google Shape;462;p53"/>
          <p:cNvSpPr txBox="1">
            <a:spLocks noGrp="1"/>
          </p:cNvSpPr>
          <p:nvPr>
            <p:ph type="body" idx="1"/>
          </p:nvPr>
        </p:nvSpPr>
        <p:spPr>
          <a:xfrm>
            <a:off x="227250" y="377125"/>
            <a:ext cx="3212700" cy="43299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100">
                <a:latin typeface="Arial"/>
                <a:ea typeface="Arial"/>
                <a:cs typeface="Arial"/>
                <a:sym typeface="Arial"/>
              </a:rPr>
              <a:t>The XGBoost classifier achieved a </a:t>
            </a:r>
            <a:r>
              <a:rPr lang="en" sz="1100" b="1">
                <a:latin typeface="Arial"/>
                <a:ea typeface="Arial"/>
                <a:cs typeface="Arial"/>
                <a:sym typeface="Arial"/>
              </a:rPr>
              <a:t>precision of 0.84</a:t>
            </a:r>
            <a:r>
              <a:rPr lang="en" sz="1100">
                <a:latin typeface="Arial"/>
                <a:ea typeface="Arial"/>
                <a:cs typeface="Arial"/>
                <a:sym typeface="Arial"/>
              </a:rPr>
              <a:t>, </a:t>
            </a:r>
            <a:r>
              <a:rPr lang="en" sz="1100" b="1">
                <a:latin typeface="Arial"/>
                <a:ea typeface="Arial"/>
                <a:cs typeface="Arial"/>
                <a:sym typeface="Arial"/>
              </a:rPr>
              <a:t>recall of 0.87</a:t>
            </a:r>
            <a:r>
              <a:rPr lang="en" sz="1100">
                <a:latin typeface="Arial"/>
                <a:ea typeface="Arial"/>
                <a:cs typeface="Arial"/>
                <a:sym typeface="Arial"/>
              </a:rPr>
              <a:t>, and an </a:t>
            </a:r>
            <a:r>
              <a:rPr lang="en" sz="1100" b="1">
                <a:latin typeface="Arial"/>
                <a:ea typeface="Arial"/>
                <a:cs typeface="Arial"/>
                <a:sym typeface="Arial"/>
              </a:rPr>
              <a:t>F1 score of 0.86</a:t>
            </a:r>
            <a:r>
              <a:rPr lang="en" sz="1100">
                <a:latin typeface="Arial"/>
                <a:ea typeface="Arial"/>
                <a:cs typeface="Arial"/>
                <a:sym typeface="Arial"/>
              </a:rPr>
              <a:t> on the test set. The confusion matrix shows </a:t>
            </a:r>
            <a:r>
              <a:rPr lang="en" sz="1100" b="1">
                <a:latin typeface="Arial"/>
                <a:ea typeface="Arial"/>
                <a:cs typeface="Arial"/>
                <a:sym typeface="Arial"/>
              </a:rPr>
              <a:t>1,788 true positives</a:t>
            </a:r>
            <a:r>
              <a:rPr lang="en" sz="1100">
                <a:latin typeface="Arial"/>
                <a:ea typeface="Arial"/>
                <a:cs typeface="Arial"/>
                <a:sym typeface="Arial"/>
              </a:rPr>
              <a:t> and </a:t>
            </a:r>
            <a:r>
              <a:rPr lang="en" sz="1100" b="1">
                <a:latin typeface="Arial"/>
                <a:ea typeface="Arial"/>
                <a:cs typeface="Arial"/>
                <a:sym typeface="Arial"/>
              </a:rPr>
              <a:t>2,856 true negatives</a:t>
            </a:r>
            <a:r>
              <a:rPr lang="en" sz="1100">
                <a:latin typeface="Arial"/>
                <a:ea typeface="Arial"/>
                <a:cs typeface="Arial"/>
                <a:sym typeface="Arial"/>
              </a:rPr>
              <a:t>, with </a:t>
            </a:r>
            <a:r>
              <a:rPr lang="en" sz="1100" b="1">
                <a:latin typeface="Arial"/>
                <a:ea typeface="Arial"/>
                <a:cs typeface="Arial"/>
                <a:sym typeface="Arial"/>
              </a:rPr>
              <a:t>412 false negatives</a:t>
            </a:r>
            <a:r>
              <a:rPr lang="en" sz="1100">
                <a:latin typeface="Arial"/>
                <a:ea typeface="Arial"/>
                <a:cs typeface="Arial"/>
                <a:sym typeface="Arial"/>
              </a:rPr>
              <a:t> and </a:t>
            </a:r>
            <a:r>
              <a:rPr lang="en" sz="1100" b="1">
                <a:latin typeface="Arial"/>
                <a:ea typeface="Arial"/>
                <a:cs typeface="Arial"/>
                <a:sym typeface="Arial"/>
              </a:rPr>
              <a:t>525 false positives</a:t>
            </a:r>
            <a:r>
              <a:rPr lang="en" sz="1100">
                <a:latin typeface="Arial"/>
                <a:ea typeface="Arial"/>
                <a:cs typeface="Arial"/>
                <a:sym typeface="Arial"/>
              </a:rPr>
              <a:t>. This indicates that the model performs well in identifying cases of depression (high recall), while maintaining a good balance with precision.</a:t>
            </a:r>
            <a:endParaRPr sz="1100">
              <a:latin typeface="Arial"/>
              <a:ea typeface="Arial"/>
              <a:cs typeface="Arial"/>
              <a:sym typeface="Arial"/>
            </a:endParaRPr>
          </a:p>
          <a:p>
            <a:pPr marL="0" lvl="0" indent="0" algn="l" rtl="0">
              <a:lnSpc>
                <a:spcPct val="115000"/>
              </a:lnSpc>
              <a:spcBef>
                <a:spcPts val="1200"/>
              </a:spcBef>
              <a:spcAft>
                <a:spcPts val="0"/>
              </a:spcAft>
              <a:buNone/>
            </a:pPr>
            <a:r>
              <a:rPr lang="en" sz="1100">
                <a:latin typeface="Arial"/>
                <a:ea typeface="Arial"/>
                <a:cs typeface="Arial"/>
                <a:sym typeface="Arial"/>
              </a:rPr>
              <a:t>These results were obtained using an XGBoost classifier trained on preprocessed data, with hyperparameters set to </a:t>
            </a:r>
            <a:r>
              <a:rPr lang="en" sz="1100" b="1">
                <a:latin typeface="Roboto Mono"/>
                <a:ea typeface="Roboto Mono"/>
                <a:cs typeface="Roboto Mono"/>
                <a:sym typeface="Roboto Mono"/>
              </a:rPr>
              <a:t>n_estimators=100</a:t>
            </a:r>
            <a:r>
              <a:rPr lang="en" sz="1100">
                <a:latin typeface="Arial"/>
                <a:ea typeface="Arial"/>
                <a:cs typeface="Arial"/>
                <a:sym typeface="Arial"/>
              </a:rPr>
              <a:t>, </a:t>
            </a:r>
            <a:r>
              <a:rPr lang="en" sz="1100" b="1">
                <a:latin typeface="Roboto Mono"/>
                <a:ea typeface="Roboto Mono"/>
                <a:cs typeface="Roboto Mono"/>
                <a:sym typeface="Roboto Mono"/>
              </a:rPr>
              <a:t>learning_rate=0.1</a:t>
            </a:r>
            <a:r>
              <a:rPr lang="en" sz="1100">
                <a:latin typeface="Arial"/>
                <a:ea typeface="Arial"/>
                <a:cs typeface="Arial"/>
                <a:sym typeface="Arial"/>
              </a:rPr>
              <a:t>, and </a:t>
            </a:r>
            <a:r>
              <a:rPr lang="en" sz="1100" b="1">
                <a:latin typeface="Roboto Mono"/>
                <a:ea typeface="Roboto Mono"/>
                <a:cs typeface="Roboto Mono"/>
                <a:sym typeface="Roboto Mono"/>
              </a:rPr>
              <a:t>max_depth=6</a:t>
            </a:r>
            <a:r>
              <a:rPr lang="en" sz="1100">
                <a:latin typeface="Arial"/>
                <a:ea typeface="Arial"/>
                <a:cs typeface="Arial"/>
                <a:sym typeface="Arial"/>
              </a:rPr>
              <a:t>. After transforming the input features with scaling and PCA, the model was trained and evaluated, leading to an </a:t>
            </a:r>
            <a:r>
              <a:rPr lang="en" sz="1100" b="1">
                <a:latin typeface="Arial"/>
                <a:ea typeface="Arial"/>
                <a:cs typeface="Arial"/>
                <a:sym typeface="Arial"/>
              </a:rPr>
              <a:t>accuracy of approximately 84%</a:t>
            </a:r>
            <a:r>
              <a:rPr lang="en" sz="1100">
                <a:latin typeface="Arial"/>
                <a:ea typeface="Arial"/>
                <a:cs typeface="Arial"/>
                <a:sym typeface="Arial"/>
              </a:rPr>
              <a:t> (from the provided classification report and confusion matrix values). The high recall highlights its strength in minimizing false negatives, which is critical in identifying individuals at risk of depression.</a:t>
            </a:r>
            <a:endParaRPr sz="1100">
              <a:latin typeface="Arial"/>
              <a:ea typeface="Arial"/>
              <a:cs typeface="Arial"/>
              <a:sym typeface="Arial"/>
            </a:endParaRPr>
          </a:p>
          <a:p>
            <a:pPr marL="0" lvl="0" indent="0" algn="l" rtl="0">
              <a:lnSpc>
                <a:spcPct val="115000"/>
              </a:lnSpc>
              <a:spcBef>
                <a:spcPts val="1200"/>
              </a:spcBef>
              <a:spcAft>
                <a:spcPts val="0"/>
              </a:spcAft>
              <a:buNone/>
            </a:pPr>
            <a:endParaRPr sz="1100">
              <a:latin typeface="Arial"/>
              <a:ea typeface="Arial"/>
              <a:cs typeface="Arial"/>
              <a:sym typeface="Arial"/>
            </a:endParaRPr>
          </a:p>
        </p:txBody>
      </p:sp>
      <p:pic>
        <p:nvPicPr>
          <p:cNvPr id="463" name="Google Shape;463;p53"/>
          <p:cNvPicPr preferRelativeResize="0"/>
          <p:nvPr/>
        </p:nvPicPr>
        <p:blipFill>
          <a:blip r:embed="rId3">
            <a:alphaModFix/>
          </a:blip>
          <a:stretch>
            <a:fillRect/>
          </a:stretch>
        </p:blipFill>
        <p:spPr>
          <a:xfrm>
            <a:off x="3613150" y="1672125"/>
            <a:ext cx="4883375" cy="303489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54"/>
          <p:cNvSpPr txBox="1">
            <a:spLocks noGrp="1"/>
          </p:cNvSpPr>
          <p:nvPr>
            <p:ph type="title"/>
          </p:nvPr>
        </p:nvSpPr>
        <p:spPr>
          <a:xfrm>
            <a:off x="2362950" y="350075"/>
            <a:ext cx="4418100" cy="125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Cross Validation</a:t>
            </a:r>
            <a:endParaRPr/>
          </a:p>
        </p:txBody>
      </p:sp>
      <p:sp>
        <p:nvSpPr>
          <p:cNvPr id="469" name="Google Shape;469;p54"/>
          <p:cNvSpPr txBox="1">
            <a:spLocks noGrp="1"/>
          </p:cNvSpPr>
          <p:nvPr>
            <p:ph type="body" idx="1"/>
          </p:nvPr>
        </p:nvSpPr>
        <p:spPr>
          <a:xfrm>
            <a:off x="555750" y="1672500"/>
            <a:ext cx="7924500" cy="3471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solidFill>
                  <a:srgbClr val="000000"/>
                </a:solidFill>
                <a:latin typeface="Arial"/>
                <a:ea typeface="Arial"/>
                <a:cs typeface="Arial"/>
                <a:sym typeface="Arial"/>
              </a:rPr>
              <a:t>Comparing the cross-validation F1 scores across the three models highlights key differences in their performance and consistency. The </a:t>
            </a:r>
            <a:r>
              <a:rPr lang="en" sz="1100" b="1">
                <a:solidFill>
                  <a:srgbClr val="000000"/>
                </a:solidFill>
                <a:latin typeface="Arial"/>
                <a:ea typeface="Arial"/>
                <a:cs typeface="Arial"/>
                <a:sym typeface="Arial"/>
              </a:rPr>
              <a:t>XGBoost classifier</a:t>
            </a:r>
            <a:r>
              <a:rPr lang="en" sz="1100">
                <a:solidFill>
                  <a:srgbClr val="000000"/>
                </a:solidFill>
                <a:latin typeface="Arial"/>
                <a:ea typeface="Arial"/>
                <a:cs typeface="Arial"/>
                <a:sym typeface="Arial"/>
              </a:rPr>
              <a:t> outperformed the others, achieving the highest </a:t>
            </a:r>
            <a:r>
              <a:rPr lang="en" sz="1100" b="1">
                <a:solidFill>
                  <a:srgbClr val="000000"/>
                </a:solidFill>
                <a:latin typeface="Arial"/>
                <a:ea typeface="Arial"/>
                <a:cs typeface="Arial"/>
                <a:sym typeface="Arial"/>
              </a:rPr>
              <a:t>mean F1 score of 0.8583</a:t>
            </a:r>
            <a:r>
              <a:rPr lang="en" sz="1100">
                <a:solidFill>
                  <a:srgbClr val="000000"/>
                </a:solidFill>
                <a:latin typeface="Arial"/>
                <a:ea typeface="Arial"/>
                <a:cs typeface="Arial"/>
                <a:sym typeface="Arial"/>
              </a:rPr>
              <a:t> across 5 folds [0.8564,0.8598,0.8564,0.8575,0.8613][0.8564, 0.8598, 0.8564, 0.8575, 0.8613][0.8564,0.8598,0.8564,0.8575,0.8613]. This not only demonstrates strong predictive power but also consistency, with minimal variation between folds. The </a:t>
            </a:r>
            <a:r>
              <a:rPr lang="en" sz="1100" b="1">
                <a:solidFill>
                  <a:srgbClr val="000000"/>
                </a:solidFill>
                <a:latin typeface="Arial"/>
                <a:ea typeface="Arial"/>
                <a:cs typeface="Arial"/>
                <a:sym typeface="Arial"/>
              </a:rPr>
              <a:t>logistic regression model</a:t>
            </a:r>
            <a:r>
              <a:rPr lang="en" sz="1100">
                <a:solidFill>
                  <a:srgbClr val="000000"/>
                </a:solidFill>
                <a:latin typeface="Arial"/>
                <a:ea typeface="Arial"/>
                <a:cs typeface="Arial"/>
                <a:sym typeface="Arial"/>
              </a:rPr>
              <a:t>, optimized with PCA and regularization, achieved a </a:t>
            </a:r>
            <a:r>
              <a:rPr lang="en" sz="1100" b="1">
                <a:solidFill>
                  <a:srgbClr val="000000"/>
                </a:solidFill>
                <a:latin typeface="Arial"/>
                <a:ea typeface="Arial"/>
                <a:cs typeface="Arial"/>
                <a:sym typeface="Arial"/>
              </a:rPr>
              <a:t>best cross-validation F1 score of 0.8562</a:t>
            </a:r>
            <a:r>
              <a:rPr lang="en" sz="1100">
                <a:solidFill>
                  <a:srgbClr val="000000"/>
                </a:solidFill>
                <a:latin typeface="Arial"/>
                <a:ea typeface="Arial"/>
                <a:cs typeface="Arial"/>
                <a:sym typeface="Arial"/>
              </a:rPr>
              <a:t>, slightly below XGBoost, yet still indicative of a reliable and well-tuned model. Meanwhile, the </a:t>
            </a:r>
            <a:r>
              <a:rPr lang="en" sz="1100" b="1">
                <a:solidFill>
                  <a:srgbClr val="000000"/>
                </a:solidFill>
                <a:latin typeface="Arial"/>
                <a:ea typeface="Arial"/>
                <a:cs typeface="Arial"/>
                <a:sym typeface="Arial"/>
              </a:rPr>
              <a:t>Random Forest classifier</a:t>
            </a:r>
            <a:r>
              <a:rPr lang="en" sz="1100">
                <a:solidFill>
                  <a:srgbClr val="000000"/>
                </a:solidFill>
                <a:latin typeface="Arial"/>
                <a:ea typeface="Arial"/>
                <a:cs typeface="Arial"/>
                <a:sym typeface="Arial"/>
              </a:rPr>
              <a:t> had a </a:t>
            </a:r>
            <a:r>
              <a:rPr lang="en" sz="1100" b="1">
                <a:solidFill>
                  <a:srgbClr val="000000"/>
                </a:solidFill>
                <a:latin typeface="Arial"/>
                <a:ea typeface="Arial"/>
                <a:cs typeface="Arial"/>
                <a:sym typeface="Arial"/>
              </a:rPr>
              <a:t>mean F1 score of 0.8498</a:t>
            </a:r>
            <a:r>
              <a:rPr lang="en" sz="1100">
                <a:solidFill>
                  <a:srgbClr val="000000"/>
                </a:solidFill>
                <a:latin typeface="Arial"/>
                <a:ea typeface="Arial"/>
                <a:cs typeface="Arial"/>
                <a:sym typeface="Arial"/>
              </a:rPr>
              <a:t>, with fold scores ranging from </a:t>
            </a:r>
            <a:r>
              <a:rPr lang="en" sz="1100" b="1">
                <a:solidFill>
                  <a:srgbClr val="000000"/>
                </a:solidFill>
                <a:latin typeface="Arial"/>
                <a:ea typeface="Arial"/>
                <a:cs typeface="Arial"/>
                <a:sym typeface="Arial"/>
              </a:rPr>
              <a:t>0.8462</a:t>
            </a:r>
            <a:r>
              <a:rPr lang="en" sz="1100">
                <a:solidFill>
                  <a:srgbClr val="000000"/>
                </a:solidFill>
                <a:latin typeface="Arial"/>
                <a:ea typeface="Arial"/>
                <a:cs typeface="Arial"/>
                <a:sym typeface="Arial"/>
              </a:rPr>
              <a:t> to </a:t>
            </a:r>
            <a:r>
              <a:rPr lang="en" sz="1100" b="1">
                <a:solidFill>
                  <a:srgbClr val="000000"/>
                </a:solidFill>
                <a:latin typeface="Arial"/>
                <a:ea typeface="Arial"/>
                <a:cs typeface="Arial"/>
                <a:sym typeface="Arial"/>
              </a:rPr>
              <a:t>0.8550</a:t>
            </a:r>
            <a:r>
              <a:rPr lang="en" sz="1100">
                <a:solidFill>
                  <a:srgbClr val="000000"/>
                </a:solidFill>
                <a:latin typeface="Arial"/>
                <a:ea typeface="Arial"/>
                <a:cs typeface="Arial"/>
                <a:sym typeface="Arial"/>
              </a:rPr>
              <a:t>, showing decent but comparatively lower and more variable performance. These results suggest that while all three models are capable of handling the classification task effectively, XGBoost offers the best balance between precision and recall, combined with strong generalization ability, making it the most robust and dependable choice among the three based on cross-validation results.</a:t>
            </a:r>
            <a:endParaRPr sz="1100">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55"/>
          <p:cNvSpPr txBox="1">
            <a:spLocks noGrp="1"/>
          </p:cNvSpPr>
          <p:nvPr>
            <p:ph type="title"/>
          </p:nvPr>
        </p:nvSpPr>
        <p:spPr>
          <a:xfrm>
            <a:off x="420875" y="1552350"/>
            <a:ext cx="7652100" cy="159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Visualization</a:t>
            </a:r>
            <a:endParaRPr/>
          </a:p>
        </p:txBody>
      </p:sp>
      <p:sp>
        <p:nvSpPr>
          <p:cNvPr id="475" name="Google Shape;475;p55"/>
          <p:cNvSpPr txBox="1">
            <a:spLocks noGrp="1"/>
          </p:cNvSpPr>
          <p:nvPr>
            <p:ph type="title" idx="2"/>
          </p:nvPr>
        </p:nvSpPr>
        <p:spPr>
          <a:xfrm>
            <a:off x="420875" y="2898875"/>
            <a:ext cx="4748400" cy="7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Finally!</a:t>
            </a:r>
            <a:endParaRPr/>
          </a:p>
        </p:txBody>
      </p:sp>
      <p:sp>
        <p:nvSpPr>
          <p:cNvPr id="476" name="Google Shape;476;p55"/>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pic>
        <p:nvPicPr>
          <p:cNvPr id="481" name="Google Shape;481;p56"/>
          <p:cNvPicPr preferRelativeResize="0"/>
          <p:nvPr/>
        </p:nvPicPr>
        <p:blipFill>
          <a:blip r:embed="rId3">
            <a:alphaModFix/>
          </a:blip>
          <a:stretch>
            <a:fillRect/>
          </a:stretch>
        </p:blipFill>
        <p:spPr>
          <a:xfrm>
            <a:off x="3113900" y="152400"/>
            <a:ext cx="2555675" cy="2214876"/>
          </a:xfrm>
          <a:prstGeom prst="rect">
            <a:avLst/>
          </a:prstGeom>
          <a:noFill/>
          <a:ln>
            <a:noFill/>
          </a:ln>
        </p:spPr>
      </p:pic>
      <p:pic>
        <p:nvPicPr>
          <p:cNvPr id="482" name="Google Shape;482;p56"/>
          <p:cNvPicPr preferRelativeResize="0"/>
          <p:nvPr/>
        </p:nvPicPr>
        <p:blipFill>
          <a:blip r:embed="rId4">
            <a:alphaModFix/>
          </a:blip>
          <a:stretch>
            <a:fillRect/>
          </a:stretch>
        </p:blipFill>
        <p:spPr>
          <a:xfrm>
            <a:off x="5920879" y="152400"/>
            <a:ext cx="3084147" cy="2214876"/>
          </a:xfrm>
          <a:prstGeom prst="rect">
            <a:avLst/>
          </a:prstGeom>
          <a:noFill/>
          <a:ln>
            <a:noFill/>
          </a:ln>
        </p:spPr>
      </p:pic>
      <p:pic>
        <p:nvPicPr>
          <p:cNvPr id="483" name="Google Shape;483;p56"/>
          <p:cNvPicPr preferRelativeResize="0"/>
          <p:nvPr/>
        </p:nvPicPr>
        <p:blipFill>
          <a:blip r:embed="rId5">
            <a:alphaModFix/>
          </a:blip>
          <a:stretch>
            <a:fillRect/>
          </a:stretch>
        </p:blipFill>
        <p:spPr>
          <a:xfrm>
            <a:off x="590300" y="2514625"/>
            <a:ext cx="3404799" cy="2619175"/>
          </a:xfrm>
          <a:prstGeom prst="rect">
            <a:avLst/>
          </a:prstGeom>
          <a:noFill/>
          <a:ln>
            <a:noFill/>
          </a:ln>
        </p:spPr>
      </p:pic>
      <p:pic>
        <p:nvPicPr>
          <p:cNvPr id="484" name="Google Shape;484;p56"/>
          <p:cNvPicPr preferRelativeResize="0"/>
          <p:nvPr/>
        </p:nvPicPr>
        <p:blipFill>
          <a:blip r:embed="rId6">
            <a:alphaModFix/>
          </a:blip>
          <a:stretch>
            <a:fillRect/>
          </a:stretch>
        </p:blipFill>
        <p:spPr>
          <a:xfrm>
            <a:off x="6983425" y="2614525"/>
            <a:ext cx="2075950" cy="2419400"/>
          </a:xfrm>
          <a:prstGeom prst="rect">
            <a:avLst/>
          </a:prstGeom>
          <a:noFill/>
          <a:ln>
            <a:noFill/>
          </a:ln>
        </p:spPr>
      </p:pic>
      <p:pic>
        <p:nvPicPr>
          <p:cNvPr id="485" name="Google Shape;485;p56"/>
          <p:cNvPicPr preferRelativeResize="0"/>
          <p:nvPr/>
        </p:nvPicPr>
        <p:blipFill>
          <a:blip r:embed="rId7">
            <a:alphaModFix/>
          </a:blip>
          <a:stretch>
            <a:fillRect/>
          </a:stretch>
        </p:blipFill>
        <p:spPr>
          <a:xfrm>
            <a:off x="4175675" y="2923575"/>
            <a:ext cx="2703000" cy="1992675"/>
          </a:xfrm>
          <a:prstGeom prst="rect">
            <a:avLst/>
          </a:prstGeom>
          <a:noFill/>
          <a:ln>
            <a:noFill/>
          </a:ln>
        </p:spPr>
      </p:pic>
      <p:sp>
        <p:nvSpPr>
          <p:cNvPr id="486" name="Google Shape;486;p56"/>
          <p:cNvSpPr txBox="1"/>
          <p:nvPr/>
        </p:nvSpPr>
        <p:spPr>
          <a:xfrm>
            <a:off x="301550" y="560325"/>
            <a:ext cx="2630700" cy="12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i="1" u="sng">
                <a:solidFill>
                  <a:schemeClr val="accent1"/>
                </a:solidFill>
                <a:latin typeface="Inter"/>
                <a:ea typeface="Inter"/>
                <a:cs typeface="Inter"/>
                <a:sym typeface="Inter"/>
              </a:rPr>
              <a:t>Box Plots and Violin Plots</a:t>
            </a:r>
            <a:endParaRPr sz="2500" b="1" i="1" u="sng">
              <a:solidFill>
                <a:schemeClr val="accent1"/>
              </a:solidFill>
              <a:latin typeface="Inter"/>
              <a:ea typeface="Inter"/>
              <a:cs typeface="Inter"/>
              <a:sym typeface="Inte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
        <p:nvSpPr>
          <p:cNvPr id="492" name="Google Shape;492;p57"/>
          <p:cNvSpPr txBox="1">
            <a:spLocks noGrp="1"/>
          </p:cNvSpPr>
          <p:nvPr>
            <p:ph type="title"/>
          </p:nvPr>
        </p:nvSpPr>
        <p:spPr>
          <a:xfrm>
            <a:off x="709575" y="62125"/>
            <a:ext cx="4418100" cy="137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Visualization conclusions</a:t>
            </a:r>
            <a:endParaRPr/>
          </a:p>
        </p:txBody>
      </p:sp>
      <p:sp>
        <p:nvSpPr>
          <p:cNvPr id="493" name="Google Shape;493;p57"/>
          <p:cNvSpPr txBox="1">
            <a:spLocks noGrp="1"/>
          </p:cNvSpPr>
          <p:nvPr>
            <p:ph type="body" idx="1"/>
          </p:nvPr>
        </p:nvSpPr>
        <p:spPr>
          <a:xfrm>
            <a:off x="420875" y="1346575"/>
            <a:ext cx="8457000" cy="292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000000"/>
                </a:solidFill>
                <a:latin typeface="Arial"/>
                <a:ea typeface="Arial"/>
                <a:cs typeface="Arial"/>
                <a:sym typeface="Arial"/>
              </a:rPr>
              <a:t>Financial Stress: </a:t>
            </a:r>
            <a:endParaRPr sz="1100" b="1">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Violin Plot: Shows that depressed students tend to have higher financial stress scores on average, with a wider distribution indicating variability in stress levels. </a:t>
            </a:r>
            <a:endParaRPr sz="110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Box Plot: Confirms a higher median financial stress for the depressed group compared to the non-depressed group. </a:t>
            </a:r>
            <a:endParaRPr sz="1100">
              <a:solidFill>
                <a:srgbClr val="000000"/>
              </a:solidFill>
              <a:latin typeface="Arial"/>
              <a:ea typeface="Arial"/>
              <a:cs typeface="Arial"/>
              <a:sym typeface="Arial"/>
            </a:endParaRPr>
          </a:p>
          <a:p>
            <a:pPr marL="0" lvl="0" indent="0" algn="l" rtl="0">
              <a:spcBef>
                <a:spcPts val="0"/>
              </a:spcBef>
              <a:spcAft>
                <a:spcPts val="0"/>
              </a:spcAft>
              <a:buNone/>
            </a:pPr>
            <a:r>
              <a:rPr lang="en" sz="1100" b="1">
                <a:solidFill>
                  <a:srgbClr val="000000"/>
                </a:solidFill>
                <a:latin typeface="Arial"/>
                <a:ea typeface="Arial"/>
                <a:cs typeface="Arial"/>
                <a:sym typeface="Arial"/>
              </a:rPr>
              <a:t>Sleep Duration: </a:t>
            </a:r>
            <a:endParaRPr sz="1100" b="1">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Violin Plot: Illustrates that the depressed group often reports slightly lower sleep durations, with a somewhat denser concentration of values at the lower end. </a:t>
            </a:r>
            <a:endParaRPr sz="110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Box Plot: Reinforces that the depressed group has a lower median sleep duration overall. </a:t>
            </a:r>
            <a:endParaRPr sz="1100">
              <a:solidFill>
                <a:srgbClr val="000000"/>
              </a:solidFill>
              <a:latin typeface="Arial"/>
              <a:ea typeface="Arial"/>
              <a:cs typeface="Arial"/>
              <a:sym typeface="Arial"/>
            </a:endParaRPr>
          </a:p>
          <a:p>
            <a:pPr marL="0" lvl="0" indent="0" algn="l" rtl="0">
              <a:spcBef>
                <a:spcPts val="0"/>
              </a:spcBef>
              <a:spcAft>
                <a:spcPts val="0"/>
              </a:spcAft>
              <a:buNone/>
            </a:pPr>
            <a:r>
              <a:rPr lang="en" sz="1100" b="1">
                <a:solidFill>
                  <a:srgbClr val="000000"/>
                </a:solidFill>
                <a:latin typeface="Arial"/>
                <a:ea typeface="Arial"/>
                <a:cs typeface="Arial"/>
                <a:sym typeface="Arial"/>
              </a:rPr>
              <a:t>Work/Study Hours: </a:t>
            </a:r>
            <a:endParaRPr sz="1100" b="1">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Violin Plot: Depressed students generally show a heavier distribution toward higher work/study hours, though there’s some overlap with non-depressed students. </a:t>
            </a:r>
            <a:endParaRPr sz="110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Box Plot: Highlights a higher median of work/study hours for the depressed group, suggesting longer hours may be linked to increased stress or depression risk. </a:t>
            </a:r>
            <a:endParaRPr sz="1100">
              <a:solidFill>
                <a:srgbClr val="000000"/>
              </a:solidFill>
              <a:latin typeface="Arial"/>
              <a:ea typeface="Arial"/>
              <a:cs typeface="Arial"/>
              <a:sym typeface="Arial"/>
            </a:endParaRPr>
          </a:p>
          <a:p>
            <a:pPr marL="0" lvl="0" indent="0" algn="l" rtl="0">
              <a:spcBef>
                <a:spcPts val="0"/>
              </a:spcBef>
              <a:spcAft>
                <a:spcPts val="0"/>
              </a:spcAft>
              <a:buNone/>
            </a:pPr>
            <a:r>
              <a:rPr lang="en" sz="1100" b="1">
                <a:solidFill>
                  <a:srgbClr val="000000"/>
                </a:solidFill>
                <a:latin typeface="Arial"/>
                <a:ea typeface="Arial"/>
                <a:cs typeface="Arial"/>
                <a:sym typeface="Arial"/>
              </a:rPr>
              <a:t>Academic Pressure:</a:t>
            </a:r>
            <a:endParaRPr sz="1100" b="1">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Violin Plot: Shows that students with depression generally report higher academic pressure, with a heavier distribution and higher median in the depressed group.</a:t>
            </a:r>
            <a:endParaRPr sz="110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Box Plot: (From your earlier visuals) Confirms a notably higher median academic pressure score for the depressed group, indicating that elevated academic demands are linked to depression.</a:t>
            </a:r>
            <a:endParaRPr sz="1100">
              <a:solidFill>
                <a:srgbClr val="000000"/>
              </a:solidFill>
              <a:latin typeface="Arial"/>
              <a:ea typeface="Arial"/>
              <a:cs typeface="Arial"/>
              <a:sym typeface="Arial"/>
            </a:endParaRPr>
          </a:p>
          <a:p>
            <a:pPr marL="0" lvl="0" indent="0" algn="l" rtl="0">
              <a:spcBef>
                <a:spcPts val="0"/>
              </a:spcBef>
              <a:spcAft>
                <a:spcPts val="0"/>
              </a:spcAft>
              <a:buNone/>
            </a:pPr>
            <a:endParaRPr sz="1100" b="1">
              <a:solidFill>
                <a:srgbClr val="000000"/>
              </a:solidFill>
              <a:latin typeface="Arial"/>
              <a:ea typeface="Arial"/>
              <a:cs typeface="Arial"/>
              <a:sym typeface="Arial"/>
            </a:endParaRPr>
          </a:p>
        </p:txBody>
      </p:sp>
      <p:sp>
        <p:nvSpPr>
          <p:cNvPr id="494" name="Google Shape;494;p57"/>
          <p:cNvSpPr txBox="1">
            <a:spLocks noGrp="1"/>
          </p:cNvSpPr>
          <p:nvPr>
            <p:ph type="sldNum" idx="3"/>
          </p:nvPr>
        </p:nvSpPr>
        <p:spPr>
          <a:xfrm>
            <a:off x="420872" y="203200"/>
            <a:ext cx="4287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
        <p:nvSpPr>
          <p:cNvPr id="500" name="Google Shape;500;p58"/>
          <p:cNvSpPr txBox="1">
            <a:spLocks noGrp="1"/>
          </p:cNvSpPr>
          <p:nvPr>
            <p:ph type="title"/>
          </p:nvPr>
        </p:nvSpPr>
        <p:spPr>
          <a:xfrm>
            <a:off x="452575" y="596800"/>
            <a:ext cx="4418100" cy="137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Forest Plot</a:t>
            </a:r>
            <a:endParaRPr/>
          </a:p>
        </p:txBody>
      </p:sp>
      <p:sp>
        <p:nvSpPr>
          <p:cNvPr id="501" name="Google Shape;501;p58"/>
          <p:cNvSpPr txBox="1">
            <a:spLocks noGrp="1"/>
          </p:cNvSpPr>
          <p:nvPr>
            <p:ph type="body" idx="1"/>
          </p:nvPr>
        </p:nvSpPr>
        <p:spPr>
          <a:xfrm>
            <a:off x="153525" y="1453525"/>
            <a:ext cx="4233300" cy="208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From the forest plot, the most striking finding is that having suicidal thoughts is by far the strongest predictor (odds ratio ≈ 12). Academic Pressure also exerts a sizable effect (OR ≈ 2.3), while higher Financial Stress (OR ≈ 1.76) and certain Dietary Habits (especially category 4 with OR ≈ 3.0) significantly raise the odds of depression. Family History of Mental Illness shows a modest yet significant impact (OR ≈ 1.27), whereas Sleep Duration appears protective (OR &lt; 1), indicating that more sleep lowers depression risk. Gender is effectively neutral (OR near 1), and CGPA has only a small positive effect. Overall, these results confirm that stress-related factors, suicidal ideation, and unhealthy habits are key drivers of depression, whereas adequate sleep helps mitigate risk.</a:t>
            </a:r>
            <a:endParaRPr/>
          </a:p>
        </p:txBody>
      </p:sp>
      <p:sp>
        <p:nvSpPr>
          <p:cNvPr id="502" name="Google Shape;502;p58"/>
          <p:cNvSpPr txBox="1">
            <a:spLocks noGrp="1"/>
          </p:cNvSpPr>
          <p:nvPr>
            <p:ph type="sldNum" idx="3"/>
          </p:nvPr>
        </p:nvSpPr>
        <p:spPr>
          <a:xfrm>
            <a:off x="420872" y="203200"/>
            <a:ext cx="4287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a:t>18</a:t>
            </a:fld>
            <a:endParaRPr/>
          </a:p>
        </p:txBody>
      </p:sp>
      <p:pic>
        <p:nvPicPr>
          <p:cNvPr id="503" name="Google Shape;503;p58"/>
          <p:cNvPicPr preferRelativeResize="0"/>
          <p:nvPr/>
        </p:nvPicPr>
        <p:blipFill>
          <a:blip r:embed="rId3">
            <a:alphaModFix/>
          </a:blip>
          <a:stretch>
            <a:fillRect/>
          </a:stretch>
        </p:blipFill>
        <p:spPr>
          <a:xfrm>
            <a:off x="4386820" y="329474"/>
            <a:ext cx="4609356" cy="2080200"/>
          </a:xfrm>
          <a:prstGeom prst="rect">
            <a:avLst/>
          </a:prstGeom>
          <a:noFill/>
          <a:ln>
            <a:noFill/>
          </a:ln>
        </p:spPr>
      </p:pic>
      <p:pic>
        <p:nvPicPr>
          <p:cNvPr id="504" name="Google Shape;504;p58"/>
          <p:cNvPicPr preferRelativeResize="0"/>
          <p:nvPr/>
        </p:nvPicPr>
        <p:blipFill>
          <a:blip r:embed="rId4">
            <a:alphaModFix/>
          </a:blip>
          <a:stretch>
            <a:fillRect/>
          </a:stretch>
        </p:blipFill>
        <p:spPr>
          <a:xfrm>
            <a:off x="4482450" y="2475400"/>
            <a:ext cx="4418100" cy="2581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59"/>
          <p:cNvSpPr txBox="1">
            <a:spLocks noGrp="1"/>
          </p:cNvSpPr>
          <p:nvPr>
            <p:ph type="title"/>
          </p:nvPr>
        </p:nvSpPr>
        <p:spPr>
          <a:xfrm>
            <a:off x="476375" y="318975"/>
            <a:ext cx="4418100" cy="12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
        <p:nvSpPr>
          <p:cNvPr id="510" name="Google Shape;510;p59"/>
          <p:cNvSpPr txBox="1">
            <a:spLocks noGrp="1"/>
          </p:cNvSpPr>
          <p:nvPr>
            <p:ph type="body" idx="1"/>
          </p:nvPr>
        </p:nvSpPr>
        <p:spPr>
          <a:xfrm>
            <a:off x="476375" y="723800"/>
            <a:ext cx="8046300" cy="4329900"/>
          </a:xfrm>
          <a:prstGeom prst="rect">
            <a:avLst/>
          </a:prstGeom>
        </p:spPr>
        <p:txBody>
          <a:bodyPr spcFirstLastPara="1" wrap="square" lIns="91425" tIns="91425" rIns="91425" bIns="91425" anchor="t" anchorCtr="0">
            <a:noAutofit/>
          </a:bodyPr>
          <a:lstStyle/>
          <a:p>
            <a:pPr marL="0" lvl="0" indent="0" algn="l" rtl="0">
              <a:lnSpc>
                <a:spcPct val="125000"/>
              </a:lnSpc>
              <a:spcBef>
                <a:spcPts val="1400"/>
              </a:spcBef>
              <a:spcAft>
                <a:spcPts val="0"/>
              </a:spcAft>
              <a:buNone/>
            </a:pPr>
            <a:r>
              <a:rPr lang="en" sz="1100" b="1">
                <a:latin typeface="Arial"/>
                <a:ea typeface="Arial"/>
                <a:cs typeface="Arial"/>
                <a:sym typeface="Arial"/>
              </a:rPr>
              <a:t>Academic Pressure is the Strongest Predictor</a:t>
            </a:r>
            <a:endParaRPr sz="1100" b="1">
              <a:latin typeface="Arial"/>
              <a:ea typeface="Arial"/>
              <a:cs typeface="Arial"/>
              <a:sym typeface="Arial"/>
            </a:endParaRPr>
          </a:p>
          <a:p>
            <a:pPr marL="457200" lvl="0" indent="-298450" algn="l" rtl="0">
              <a:lnSpc>
                <a:spcPct val="115000"/>
              </a:lnSpc>
              <a:spcBef>
                <a:spcPts val="400"/>
              </a:spcBef>
              <a:spcAft>
                <a:spcPts val="0"/>
              </a:spcAft>
              <a:buClr>
                <a:schemeClr val="dk2"/>
              </a:buClr>
              <a:buSzPts val="1100"/>
              <a:buFont typeface="Arial"/>
              <a:buChar char="●"/>
            </a:pPr>
            <a:r>
              <a:rPr lang="en" sz="1100">
                <a:latin typeface="Arial"/>
                <a:ea typeface="Arial"/>
                <a:cs typeface="Arial"/>
                <a:sym typeface="Arial"/>
              </a:rPr>
              <a:t>Shows the highest F-value (</a:t>
            </a:r>
            <a:r>
              <a:rPr lang="en" sz="1100">
                <a:latin typeface="Roboto Mono"/>
                <a:ea typeface="Roboto Mono"/>
                <a:cs typeface="Roboto Mono"/>
                <a:sym typeface="Roboto Mono"/>
              </a:rPr>
              <a:t>8112.40</a:t>
            </a:r>
            <a:r>
              <a:rPr lang="en" sz="1100">
                <a:latin typeface="Arial"/>
                <a:ea typeface="Arial"/>
                <a:cs typeface="Arial"/>
                <a:sym typeface="Arial"/>
              </a:rPr>
              <a:t>) and strongest correlation with depression.</a:t>
            </a:r>
            <a:endParaRPr sz="1100">
              <a:latin typeface="Arial"/>
              <a:ea typeface="Arial"/>
              <a:cs typeface="Arial"/>
              <a:sym typeface="Arial"/>
            </a:endParaRPr>
          </a:p>
          <a:p>
            <a:pPr marL="457200" lvl="0" indent="-298450" algn="l" rtl="0">
              <a:lnSpc>
                <a:spcPct val="115000"/>
              </a:lnSpc>
              <a:spcBef>
                <a:spcPts val="0"/>
              </a:spcBef>
              <a:spcAft>
                <a:spcPts val="0"/>
              </a:spcAft>
              <a:buClr>
                <a:schemeClr val="dk2"/>
              </a:buClr>
              <a:buSzPts val="1100"/>
              <a:buFont typeface="Arial"/>
              <a:buChar char="●"/>
            </a:pPr>
            <a:r>
              <a:rPr lang="en" sz="1100">
                <a:latin typeface="Arial"/>
                <a:ea typeface="Arial"/>
                <a:cs typeface="Arial"/>
                <a:sym typeface="Arial"/>
              </a:rPr>
              <a:t>Restructuring coursework and assessments may help reduce student stress.</a:t>
            </a:r>
            <a:endParaRPr sz="1100">
              <a:latin typeface="Arial"/>
              <a:ea typeface="Arial"/>
              <a:cs typeface="Arial"/>
              <a:sym typeface="Arial"/>
            </a:endParaRPr>
          </a:p>
          <a:p>
            <a:pPr marL="0" lvl="0" indent="0" algn="l" rtl="0">
              <a:lnSpc>
                <a:spcPct val="125000"/>
              </a:lnSpc>
              <a:spcBef>
                <a:spcPts val="1400"/>
              </a:spcBef>
              <a:spcAft>
                <a:spcPts val="0"/>
              </a:spcAft>
              <a:buNone/>
            </a:pPr>
            <a:r>
              <a:rPr lang="en" sz="1100" b="1">
                <a:latin typeface="Arial"/>
                <a:ea typeface="Arial"/>
                <a:cs typeface="Arial"/>
                <a:sym typeface="Arial"/>
              </a:rPr>
              <a:t>Sleep and Work/Study Balance Matter</a:t>
            </a:r>
            <a:endParaRPr sz="1100" b="1">
              <a:latin typeface="Arial"/>
              <a:ea typeface="Arial"/>
              <a:cs typeface="Arial"/>
              <a:sym typeface="Arial"/>
            </a:endParaRPr>
          </a:p>
          <a:p>
            <a:pPr marL="457200" lvl="0" indent="-298450" algn="l" rtl="0">
              <a:lnSpc>
                <a:spcPct val="115000"/>
              </a:lnSpc>
              <a:spcBef>
                <a:spcPts val="400"/>
              </a:spcBef>
              <a:spcAft>
                <a:spcPts val="0"/>
              </a:spcAft>
              <a:buClr>
                <a:schemeClr val="dk2"/>
              </a:buClr>
              <a:buSzPts val="1100"/>
              <a:buFont typeface="Arial"/>
              <a:buChar char="●"/>
            </a:pPr>
            <a:r>
              <a:rPr lang="en" sz="1100">
                <a:latin typeface="Arial"/>
                <a:ea typeface="Arial"/>
                <a:cs typeface="Arial"/>
                <a:sym typeface="Arial"/>
              </a:rPr>
              <a:t>Students sleeping less than 6 hours had significantly higher depression scores.</a:t>
            </a:r>
            <a:endParaRPr sz="1100">
              <a:latin typeface="Arial"/>
              <a:ea typeface="Arial"/>
              <a:cs typeface="Arial"/>
              <a:sym typeface="Arial"/>
            </a:endParaRPr>
          </a:p>
          <a:p>
            <a:pPr marL="457200" lvl="0" indent="-298450" algn="l" rtl="0">
              <a:lnSpc>
                <a:spcPct val="115000"/>
              </a:lnSpc>
              <a:spcBef>
                <a:spcPts val="0"/>
              </a:spcBef>
              <a:spcAft>
                <a:spcPts val="0"/>
              </a:spcAft>
              <a:buClr>
                <a:schemeClr val="dk2"/>
              </a:buClr>
              <a:buSzPts val="1100"/>
              <a:buFont typeface="Arial"/>
              <a:buChar char="●"/>
            </a:pPr>
            <a:r>
              <a:rPr lang="en" sz="1100">
                <a:latin typeface="Arial"/>
                <a:ea typeface="Arial"/>
                <a:cs typeface="Arial"/>
                <a:sym typeface="Arial"/>
              </a:rPr>
              <a:t>Work/Study Hours exceeding 20 hours per week led to higher depression rates.</a:t>
            </a:r>
            <a:endParaRPr sz="1100">
              <a:latin typeface="Arial"/>
              <a:ea typeface="Arial"/>
              <a:cs typeface="Arial"/>
              <a:sym typeface="Arial"/>
            </a:endParaRPr>
          </a:p>
          <a:p>
            <a:pPr marL="457200" lvl="0" indent="-298450" algn="l" rtl="0">
              <a:lnSpc>
                <a:spcPct val="115000"/>
              </a:lnSpc>
              <a:spcBef>
                <a:spcPts val="0"/>
              </a:spcBef>
              <a:spcAft>
                <a:spcPts val="0"/>
              </a:spcAft>
              <a:buClr>
                <a:schemeClr val="dk2"/>
              </a:buClr>
              <a:buSzPts val="1100"/>
              <a:buFont typeface="Arial"/>
              <a:buChar char="●"/>
            </a:pPr>
            <a:r>
              <a:rPr lang="en" sz="1100">
                <a:latin typeface="Arial"/>
                <a:ea typeface="Arial"/>
                <a:cs typeface="Arial"/>
                <a:sym typeface="Arial"/>
              </a:rPr>
              <a:t>Possible interventions: flexible scheduling, counseling, and time management workshops.</a:t>
            </a:r>
            <a:endParaRPr sz="1100">
              <a:latin typeface="Arial"/>
              <a:ea typeface="Arial"/>
              <a:cs typeface="Arial"/>
              <a:sym typeface="Arial"/>
            </a:endParaRPr>
          </a:p>
          <a:p>
            <a:pPr marL="0" lvl="0" indent="0" algn="l" rtl="0">
              <a:lnSpc>
                <a:spcPct val="125000"/>
              </a:lnSpc>
              <a:spcBef>
                <a:spcPts val="1400"/>
              </a:spcBef>
              <a:spcAft>
                <a:spcPts val="0"/>
              </a:spcAft>
              <a:buNone/>
            </a:pPr>
            <a:r>
              <a:rPr lang="en" sz="1100" b="1">
                <a:latin typeface="Arial"/>
                <a:ea typeface="Arial"/>
                <a:cs typeface="Arial"/>
                <a:sym typeface="Arial"/>
              </a:rPr>
              <a:t>Suicidal Thoughts &amp; Family History are Critical Risk Factors</a:t>
            </a:r>
            <a:endParaRPr sz="1100" b="1">
              <a:latin typeface="Arial"/>
              <a:ea typeface="Arial"/>
              <a:cs typeface="Arial"/>
              <a:sym typeface="Arial"/>
            </a:endParaRPr>
          </a:p>
          <a:p>
            <a:pPr marL="457200" lvl="0" indent="-298450" algn="l" rtl="0">
              <a:lnSpc>
                <a:spcPct val="115000"/>
              </a:lnSpc>
              <a:spcBef>
                <a:spcPts val="400"/>
              </a:spcBef>
              <a:spcAft>
                <a:spcPts val="0"/>
              </a:spcAft>
              <a:buClr>
                <a:schemeClr val="dk2"/>
              </a:buClr>
              <a:buSzPts val="1100"/>
              <a:buFont typeface="Arial"/>
              <a:buChar char="●"/>
            </a:pPr>
            <a:r>
              <a:rPr lang="en" sz="1100">
                <a:latin typeface="Arial"/>
                <a:ea typeface="Arial"/>
                <a:cs typeface="Arial"/>
                <a:sym typeface="Arial"/>
              </a:rPr>
              <a:t>Suicidal Thoughts had a p-value &lt; 0.01, indicating strong association with depression.</a:t>
            </a:r>
            <a:endParaRPr sz="1100">
              <a:latin typeface="Arial"/>
              <a:ea typeface="Arial"/>
              <a:cs typeface="Arial"/>
              <a:sym typeface="Arial"/>
            </a:endParaRPr>
          </a:p>
          <a:p>
            <a:pPr marL="457200" lvl="0" indent="-298450" algn="l" rtl="0">
              <a:lnSpc>
                <a:spcPct val="115000"/>
              </a:lnSpc>
              <a:spcBef>
                <a:spcPts val="0"/>
              </a:spcBef>
              <a:spcAft>
                <a:spcPts val="0"/>
              </a:spcAft>
              <a:buClr>
                <a:schemeClr val="dk2"/>
              </a:buClr>
              <a:buSzPts val="1100"/>
              <a:buFont typeface="Arial"/>
              <a:buChar char="●"/>
            </a:pPr>
            <a:r>
              <a:rPr lang="en" sz="1100">
                <a:latin typeface="Arial"/>
                <a:ea typeface="Arial"/>
                <a:cs typeface="Arial"/>
                <a:sym typeface="Arial"/>
              </a:rPr>
              <a:t>Family History of Mental Illness is a significant predictor, suggesting genetic and environmental influences.</a:t>
            </a:r>
            <a:endParaRPr sz="1100">
              <a:latin typeface="Arial"/>
              <a:ea typeface="Arial"/>
              <a:cs typeface="Arial"/>
              <a:sym typeface="Arial"/>
            </a:endParaRPr>
          </a:p>
          <a:p>
            <a:pPr marL="457200" lvl="0" indent="-298450" algn="l" rtl="0">
              <a:lnSpc>
                <a:spcPct val="115000"/>
              </a:lnSpc>
              <a:spcBef>
                <a:spcPts val="0"/>
              </a:spcBef>
              <a:spcAft>
                <a:spcPts val="0"/>
              </a:spcAft>
              <a:buClr>
                <a:schemeClr val="dk2"/>
              </a:buClr>
              <a:buSzPts val="1100"/>
              <a:buFont typeface="Arial"/>
              <a:buChar char="●"/>
            </a:pPr>
            <a:r>
              <a:rPr lang="en" sz="1100">
                <a:latin typeface="Arial"/>
                <a:ea typeface="Arial"/>
                <a:cs typeface="Arial"/>
                <a:sym typeface="Arial"/>
              </a:rPr>
              <a:t>Early intervention and mental health screening should be prioritized.</a:t>
            </a:r>
            <a:endParaRPr sz="1100">
              <a:latin typeface="Arial"/>
              <a:ea typeface="Arial"/>
              <a:cs typeface="Arial"/>
              <a:sym typeface="Arial"/>
            </a:endParaRPr>
          </a:p>
          <a:p>
            <a:pPr marL="0" lvl="0" indent="0" algn="l" rtl="0">
              <a:lnSpc>
                <a:spcPct val="125000"/>
              </a:lnSpc>
              <a:spcBef>
                <a:spcPts val="1400"/>
              </a:spcBef>
              <a:spcAft>
                <a:spcPts val="0"/>
              </a:spcAft>
              <a:buNone/>
            </a:pPr>
            <a:r>
              <a:rPr lang="en" sz="1100" b="1">
                <a:latin typeface="Arial"/>
                <a:ea typeface="Arial"/>
                <a:cs typeface="Arial"/>
                <a:sym typeface="Arial"/>
              </a:rPr>
              <a:t>Dietary Habits Influence Mental Health</a:t>
            </a:r>
            <a:endParaRPr sz="1100" b="1">
              <a:latin typeface="Arial"/>
              <a:ea typeface="Arial"/>
              <a:cs typeface="Arial"/>
              <a:sym typeface="Arial"/>
            </a:endParaRPr>
          </a:p>
          <a:p>
            <a:pPr marL="457200" lvl="0" indent="-298450" algn="l" rtl="0">
              <a:lnSpc>
                <a:spcPct val="115000"/>
              </a:lnSpc>
              <a:spcBef>
                <a:spcPts val="400"/>
              </a:spcBef>
              <a:spcAft>
                <a:spcPts val="0"/>
              </a:spcAft>
              <a:buClr>
                <a:schemeClr val="dk2"/>
              </a:buClr>
              <a:buSzPts val="1100"/>
              <a:buFont typeface="Arial"/>
              <a:buChar char="●"/>
            </a:pPr>
            <a:r>
              <a:rPr lang="en" sz="1100">
                <a:latin typeface="Arial"/>
                <a:ea typeface="Arial"/>
                <a:cs typeface="Arial"/>
                <a:sym typeface="Arial"/>
              </a:rPr>
              <a:t>Healthier dietary habits correlated with lower depression levels.</a:t>
            </a:r>
            <a:endParaRPr sz="1100">
              <a:latin typeface="Arial"/>
              <a:ea typeface="Arial"/>
              <a:cs typeface="Arial"/>
              <a:sym typeface="Arial"/>
            </a:endParaRPr>
          </a:p>
          <a:p>
            <a:pPr marL="457200" lvl="0" indent="-298450" algn="l" rtl="0">
              <a:lnSpc>
                <a:spcPct val="115000"/>
              </a:lnSpc>
              <a:spcBef>
                <a:spcPts val="0"/>
              </a:spcBef>
              <a:spcAft>
                <a:spcPts val="0"/>
              </a:spcAft>
              <a:buClr>
                <a:schemeClr val="dk2"/>
              </a:buClr>
              <a:buSzPts val="1100"/>
              <a:buFont typeface="Arial"/>
              <a:buChar char="●"/>
            </a:pPr>
            <a:r>
              <a:rPr lang="en" sz="1100">
                <a:latin typeface="Arial"/>
                <a:ea typeface="Arial"/>
                <a:cs typeface="Arial"/>
                <a:sym typeface="Arial"/>
              </a:rPr>
              <a:t>Campus meal plans should include healthier options, and nutritional awareness campaigns should be implemented.</a:t>
            </a:r>
            <a:endParaRPr sz="1100">
              <a:latin typeface="Arial"/>
              <a:ea typeface="Arial"/>
              <a:cs typeface="Arial"/>
              <a:sym typeface="Arial"/>
            </a:endParaRPr>
          </a:p>
          <a:p>
            <a:pPr marL="0" lvl="0" indent="0" algn="l" rtl="0">
              <a:lnSpc>
                <a:spcPct val="115000"/>
              </a:lnSpc>
              <a:spcBef>
                <a:spcPts val="0"/>
              </a:spcBef>
              <a:spcAft>
                <a:spcPts val="0"/>
              </a:spcAft>
              <a:buNone/>
            </a:pPr>
            <a:endParaRPr sz="1100">
              <a:latin typeface="Arial"/>
              <a:ea typeface="Arial"/>
              <a:cs typeface="Arial"/>
              <a:sym typeface="Arial"/>
            </a:endParaRPr>
          </a:p>
        </p:txBody>
      </p:sp>
      <p:pic>
        <p:nvPicPr>
          <p:cNvPr id="511" name="Google Shape;511;p59"/>
          <p:cNvPicPr preferRelativeResize="0"/>
          <p:nvPr/>
        </p:nvPicPr>
        <p:blipFill>
          <a:blip r:embed="rId3">
            <a:alphaModFix/>
          </a:blip>
          <a:stretch>
            <a:fillRect/>
          </a:stretch>
        </p:blipFill>
        <p:spPr>
          <a:xfrm>
            <a:off x="6606950" y="378550"/>
            <a:ext cx="2493674" cy="24936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2"/>
          <p:cNvSpPr txBox="1">
            <a:spLocks noGrp="1"/>
          </p:cNvSpPr>
          <p:nvPr>
            <p:ph type="body" idx="1"/>
          </p:nvPr>
        </p:nvSpPr>
        <p:spPr>
          <a:xfrm>
            <a:off x="377725" y="1214850"/>
            <a:ext cx="4587300" cy="44484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900" b="1">
                <a:solidFill>
                  <a:srgbClr val="000000"/>
                </a:solidFill>
                <a:latin typeface="Arial"/>
                <a:ea typeface="Arial"/>
                <a:cs typeface="Arial"/>
                <a:sym typeface="Arial"/>
              </a:rPr>
              <a:t>Goal:</a:t>
            </a:r>
            <a:br>
              <a:rPr lang="en" sz="900" b="1">
                <a:solidFill>
                  <a:srgbClr val="000000"/>
                </a:solidFill>
                <a:latin typeface="Arial"/>
                <a:ea typeface="Arial"/>
                <a:cs typeface="Arial"/>
                <a:sym typeface="Arial"/>
              </a:rPr>
            </a:br>
            <a:r>
              <a:rPr lang="en" sz="900">
                <a:solidFill>
                  <a:srgbClr val="000000"/>
                </a:solidFill>
                <a:latin typeface="Arial"/>
                <a:ea typeface="Arial"/>
                <a:cs typeface="Arial"/>
                <a:sym typeface="Arial"/>
              </a:rPr>
              <a:t> Our goal is to forecast depression in students by identifying and quantifying the diverse factors that contribute to depressive outcomes.</a:t>
            </a:r>
            <a:endParaRPr sz="900">
              <a:solidFill>
                <a:srgbClr val="000000"/>
              </a:solidFill>
              <a:latin typeface="Arial"/>
              <a:ea typeface="Arial"/>
              <a:cs typeface="Arial"/>
              <a:sym typeface="Arial"/>
            </a:endParaRPr>
          </a:p>
          <a:p>
            <a:pPr marL="0" lvl="0" indent="0" algn="l" rtl="0">
              <a:lnSpc>
                <a:spcPct val="115000"/>
              </a:lnSpc>
              <a:spcBef>
                <a:spcPts val="1200"/>
              </a:spcBef>
              <a:spcAft>
                <a:spcPts val="0"/>
              </a:spcAft>
              <a:buNone/>
            </a:pPr>
            <a:r>
              <a:rPr lang="en" sz="900" b="1">
                <a:solidFill>
                  <a:srgbClr val="000000"/>
                </a:solidFill>
                <a:latin typeface="Arial"/>
                <a:ea typeface="Arial"/>
                <a:cs typeface="Arial"/>
                <a:sym typeface="Arial"/>
              </a:rPr>
              <a:t>Motivation:</a:t>
            </a:r>
            <a:br>
              <a:rPr lang="en" sz="900" b="1">
                <a:solidFill>
                  <a:srgbClr val="000000"/>
                </a:solidFill>
                <a:latin typeface="Arial"/>
                <a:ea typeface="Arial"/>
                <a:cs typeface="Arial"/>
                <a:sym typeface="Arial"/>
              </a:rPr>
            </a:br>
            <a:r>
              <a:rPr lang="en" sz="900">
                <a:solidFill>
                  <a:srgbClr val="000000"/>
                </a:solidFill>
                <a:latin typeface="Arial"/>
                <a:ea typeface="Arial"/>
                <a:cs typeface="Arial"/>
                <a:sym typeface="Arial"/>
              </a:rPr>
              <a:t> By detecting early warning signs, we aim to prevent suicidal thoughts and create an environment where students can fully enjoy and benefit from their school experience.</a:t>
            </a:r>
            <a:endParaRPr sz="900">
              <a:solidFill>
                <a:srgbClr val="000000"/>
              </a:solidFill>
              <a:latin typeface="Arial"/>
              <a:ea typeface="Arial"/>
              <a:cs typeface="Arial"/>
              <a:sym typeface="Arial"/>
            </a:endParaRPr>
          </a:p>
          <a:p>
            <a:pPr marL="0" lvl="0" indent="0" algn="l" rtl="0">
              <a:lnSpc>
                <a:spcPct val="115000"/>
              </a:lnSpc>
              <a:spcBef>
                <a:spcPts val="1200"/>
              </a:spcBef>
              <a:spcAft>
                <a:spcPts val="0"/>
              </a:spcAft>
              <a:buNone/>
            </a:pPr>
            <a:r>
              <a:rPr lang="en" sz="900" b="1">
                <a:solidFill>
                  <a:srgbClr val="000000"/>
                </a:solidFill>
                <a:latin typeface="Arial"/>
                <a:ea typeface="Arial"/>
                <a:cs typeface="Arial"/>
                <a:sym typeface="Arial"/>
              </a:rPr>
              <a:t>Approach:</a:t>
            </a:r>
            <a:br>
              <a:rPr lang="en" sz="900" b="1">
                <a:solidFill>
                  <a:srgbClr val="000000"/>
                </a:solidFill>
                <a:latin typeface="Arial"/>
                <a:ea typeface="Arial"/>
                <a:cs typeface="Arial"/>
                <a:sym typeface="Arial"/>
              </a:rPr>
            </a:br>
            <a:r>
              <a:rPr lang="en" sz="900">
                <a:solidFill>
                  <a:srgbClr val="000000"/>
                </a:solidFill>
                <a:latin typeface="Arial"/>
                <a:ea typeface="Arial"/>
                <a:cs typeface="Arial"/>
                <a:sym typeface="Arial"/>
              </a:rPr>
              <a:t> We employ a multi-faceted approach:</a:t>
            </a:r>
            <a:endParaRPr sz="900">
              <a:solidFill>
                <a:srgbClr val="000000"/>
              </a:solidFill>
              <a:latin typeface="Arial"/>
              <a:ea typeface="Arial"/>
              <a:cs typeface="Arial"/>
              <a:sym typeface="Arial"/>
            </a:endParaRPr>
          </a:p>
          <a:p>
            <a:pPr marL="457200" lvl="0" indent="-285750" algn="l" rtl="0">
              <a:lnSpc>
                <a:spcPct val="115000"/>
              </a:lnSpc>
              <a:spcBef>
                <a:spcPts val="1200"/>
              </a:spcBef>
              <a:spcAft>
                <a:spcPts val="0"/>
              </a:spcAft>
              <a:buClr>
                <a:srgbClr val="000000"/>
              </a:buClr>
              <a:buSzPts val="900"/>
              <a:buFont typeface="Arial"/>
              <a:buChar char="●"/>
            </a:pPr>
            <a:r>
              <a:rPr lang="en" sz="900" b="1">
                <a:solidFill>
                  <a:srgbClr val="000000"/>
                </a:solidFill>
                <a:latin typeface="Arial"/>
                <a:ea typeface="Arial"/>
                <a:cs typeface="Arial"/>
                <a:sym typeface="Arial"/>
              </a:rPr>
              <a:t>Statistical Analysis:</a:t>
            </a:r>
            <a:r>
              <a:rPr lang="en" sz="900">
                <a:solidFill>
                  <a:srgbClr val="000000"/>
                </a:solidFill>
                <a:latin typeface="Arial"/>
                <a:ea typeface="Arial"/>
                <a:cs typeface="Arial"/>
                <a:sym typeface="Arial"/>
              </a:rPr>
              <a:t> Utilize ANOVA and Chi-Square tests to uncover significant differences between depressed and non-depressed groups.</a:t>
            </a:r>
            <a:endParaRPr sz="900">
              <a:solidFill>
                <a:srgbClr val="000000"/>
              </a:solidFill>
              <a:latin typeface="Arial"/>
              <a:ea typeface="Arial"/>
              <a:cs typeface="Arial"/>
              <a:sym typeface="Arial"/>
            </a:endParaRPr>
          </a:p>
          <a:p>
            <a:pPr marL="457200" lvl="0" indent="-285750" algn="l" rtl="0">
              <a:lnSpc>
                <a:spcPct val="115000"/>
              </a:lnSpc>
              <a:spcBef>
                <a:spcPts val="0"/>
              </a:spcBef>
              <a:spcAft>
                <a:spcPts val="0"/>
              </a:spcAft>
              <a:buClr>
                <a:srgbClr val="000000"/>
              </a:buClr>
              <a:buSzPts val="900"/>
              <a:buFont typeface="Arial"/>
              <a:buChar char="●"/>
            </a:pPr>
            <a:r>
              <a:rPr lang="en" sz="900" b="1">
                <a:solidFill>
                  <a:srgbClr val="000000"/>
                </a:solidFill>
                <a:latin typeface="Arial"/>
                <a:ea typeface="Arial"/>
                <a:cs typeface="Arial"/>
                <a:sym typeface="Arial"/>
              </a:rPr>
              <a:t>Machine Learning:</a:t>
            </a:r>
            <a:r>
              <a:rPr lang="en" sz="900">
                <a:solidFill>
                  <a:srgbClr val="000000"/>
                </a:solidFill>
                <a:latin typeface="Arial"/>
                <a:ea typeface="Arial"/>
                <a:cs typeface="Arial"/>
                <a:sym typeface="Arial"/>
              </a:rPr>
              <a:t> Develop predictive models with Logistic Regression and Random Forests to forecast depression.</a:t>
            </a:r>
            <a:endParaRPr sz="900">
              <a:solidFill>
                <a:srgbClr val="000000"/>
              </a:solidFill>
              <a:latin typeface="Arial"/>
              <a:ea typeface="Arial"/>
              <a:cs typeface="Arial"/>
              <a:sym typeface="Arial"/>
            </a:endParaRPr>
          </a:p>
          <a:p>
            <a:pPr marL="457200" lvl="0" indent="-285750" algn="l" rtl="0">
              <a:lnSpc>
                <a:spcPct val="115000"/>
              </a:lnSpc>
              <a:spcBef>
                <a:spcPts val="0"/>
              </a:spcBef>
              <a:spcAft>
                <a:spcPts val="0"/>
              </a:spcAft>
              <a:buClr>
                <a:srgbClr val="000000"/>
              </a:buClr>
              <a:buSzPts val="900"/>
              <a:buFont typeface="Arial"/>
              <a:buChar char="●"/>
            </a:pPr>
            <a:r>
              <a:rPr lang="en" sz="900" b="1">
                <a:solidFill>
                  <a:srgbClr val="000000"/>
                </a:solidFill>
                <a:latin typeface="Arial"/>
                <a:ea typeface="Arial"/>
                <a:cs typeface="Arial"/>
                <a:sym typeface="Arial"/>
              </a:rPr>
              <a:t>Data Visualization:</a:t>
            </a:r>
            <a:r>
              <a:rPr lang="en" sz="900">
                <a:solidFill>
                  <a:srgbClr val="000000"/>
                </a:solidFill>
                <a:latin typeface="Arial"/>
                <a:ea typeface="Arial"/>
                <a:cs typeface="Arial"/>
                <a:sym typeface="Arial"/>
              </a:rPr>
              <a:t> Leverage visual tools to interpret key predictors, thereby enhancing the actionable insights derived from the analysis.</a:t>
            </a:r>
            <a:endParaRPr sz="900">
              <a:solidFill>
                <a:srgbClr val="000000"/>
              </a:solidFill>
              <a:latin typeface="Arial"/>
              <a:ea typeface="Arial"/>
              <a:cs typeface="Arial"/>
              <a:sym typeface="Arial"/>
            </a:endParaRPr>
          </a:p>
          <a:p>
            <a:pPr marL="0" lvl="0" indent="0" algn="l" rtl="0">
              <a:spcBef>
                <a:spcPts val="1200"/>
              </a:spcBef>
              <a:spcAft>
                <a:spcPts val="0"/>
              </a:spcAft>
              <a:buNone/>
            </a:pPr>
            <a:endParaRPr sz="1000"/>
          </a:p>
        </p:txBody>
      </p:sp>
      <p:pic>
        <p:nvPicPr>
          <p:cNvPr id="348" name="Google Shape;348;p42" descr="Person working on a laptop while holding a smartphone."/>
          <p:cNvPicPr preferRelativeResize="0">
            <a:picLocks noGrp="1"/>
          </p:cNvPicPr>
          <p:nvPr>
            <p:ph type="pic" idx="2"/>
          </p:nvPr>
        </p:nvPicPr>
        <p:blipFill rotWithShape="1">
          <a:blip r:embed="rId3">
            <a:alphaModFix/>
          </a:blip>
          <a:srcRect t="5877" b="5877"/>
          <a:stretch/>
        </p:blipFill>
        <p:spPr>
          <a:xfrm>
            <a:off x="5039775" y="203250"/>
            <a:ext cx="3905400" cy="2298600"/>
          </a:xfrm>
          <a:prstGeom prst="roundRect">
            <a:avLst>
              <a:gd name="adj" fmla="val 16667"/>
            </a:avLst>
          </a:prstGeom>
        </p:spPr>
      </p:pic>
      <p:pic>
        <p:nvPicPr>
          <p:cNvPr id="349" name="Google Shape;349;p42" descr="Office workers collaborating around a computer."/>
          <p:cNvPicPr preferRelativeResize="0">
            <a:picLocks noGrp="1"/>
          </p:cNvPicPr>
          <p:nvPr>
            <p:ph type="pic" idx="3"/>
          </p:nvPr>
        </p:nvPicPr>
        <p:blipFill rotWithShape="1">
          <a:blip r:embed="rId4">
            <a:alphaModFix/>
          </a:blip>
          <a:srcRect t="3531" b="3531"/>
          <a:stretch/>
        </p:blipFill>
        <p:spPr>
          <a:xfrm>
            <a:off x="5039775" y="2624675"/>
            <a:ext cx="3905400" cy="2298600"/>
          </a:xfrm>
          <a:prstGeom prst="roundRect">
            <a:avLst>
              <a:gd name="adj" fmla="val 16667"/>
            </a:avLst>
          </a:prstGeom>
        </p:spPr>
      </p:pic>
      <p:sp>
        <p:nvSpPr>
          <p:cNvPr id="350" name="Google Shape;350;p42"/>
          <p:cNvSpPr txBox="1">
            <a:spLocks noGrp="1"/>
          </p:cNvSpPr>
          <p:nvPr>
            <p:ph type="title"/>
          </p:nvPr>
        </p:nvSpPr>
        <p:spPr>
          <a:xfrm>
            <a:off x="452575" y="596800"/>
            <a:ext cx="4263600" cy="77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Introduction</a:t>
            </a:r>
            <a:endParaRPr/>
          </a:p>
        </p:txBody>
      </p:sp>
      <p:sp>
        <p:nvSpPr>
          <p:cNvPr id="351" name="Google Shape;351;p42"/>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60"/>
          <p:cNvSpPr txBox="1">
            <a:spLocks noGrp="1"/>
          </p:cNvSpPr>
          <p:nvPr>
            <p:ph type="title"/>
          </p:nvPr>
        </p:nvSpPr>
        <p:spPr>
          <a:xfrm>
            <a:off x="476375" y="242775"/>
            <a:ext cx="8090700" cy="12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Dashboard Overview</a:t>
            </a:r>
            <a:endParaRPr/>
          </a:p>
        </p:txBody>
      </p:sp>
      <p:pic>
        <p:nvPicPr>
          <p:cNvPr id="517" name="Google Shape;517;p60" title="Dashboard.mp4">
            <a:hlinkClick r:id="rId3"/>
          </p:cNvPr>
          <p:cNvPicPr preferRelativeResize="0"/>
          <p:nvPr/>
        </p:nvPicPr>
        <p:blipFill>
          <a:blip r:embed="rId4">
            <a:alphaModFix/>
          </a:blip>
          <a:stretch>
            <a:fillRect/>
          </a:stretch>
        </p:blipFill>
        <p:spPr>
          <a:xfrm>
            <a:off x="1612500" y="1188150"/>
            <a:ext cx="6256332" cy="333802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7"/>
                                        </p:tgtEl>
                                        <p:attrNameLst>
                                          <p:attrName>style.visibility</p:attrName>
                                        </p:attrNameLst>
                                      </p:cBhvr>
                                      <p:to>
                                        <p:strVal val="visible"/>
                                      </p:to>
                                    </p:set>
                                    <p:animEffect transition="in" filter="fade">
                                      <p:cBhvr>
                                        <p:cTn id="7" dur="1000"/>
                                        <p:tgtEl>
                                          <p:spTgt spid="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3"/>
          <p:cNvSpPr txBox="1">
            <a:spLocks noGrp="1"/>
          </p:cNvSpPr>
          <p:nvPr>
            <p:ph type="title"/>
          </p:nvPr>
        </p:nvSpPr>
        <p:spPr>
          <a:xfrm>
            <a:off x="452575" y="596800"/>
            <a:ext cx="6868800" cy="104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Timeline</a:t>
            </a:r>
            <a:endParaRPr/>
          </a:p>
        </p:txBody>
      </p:sp>
      <p:sp>
        <p:nvSpPr>
          <p:cNvPr id="357" name="Google Shape;357;p43"/>
          <p:cNvSpPr txBox="1">
            <a:spLocks noGrp="1"/>
          </p:cNvSpPr>
          <p:nvPr>
            <p:ph type="body" idx="1"/>
          </p:nvPr>
        </p:nvSpPr>
        <p:spPr>
          <a:xfrm>
            <a:off x="603950" y="2502800"/>
            <a:ext cx="1641300" cy="17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Walkthrough of the techniques implemented to filter out </a:t>
            </a:r>
            <a:r>
              <a:rPr lang="en-CA"/>
              <a:t>unwanted features </a:t>
            </a:r>
            <a:endParaRPr dirty="0"/>
          </a:p>
        </p:txBody>
      </p:sp>
      <p:sp>
        <p:nvSpPr>
          <p:cNvPr id="358" name="Google Shape;358;p43"/>
          <p:cNvSpPr txBox="1">
            <a:spLocks noGrp="1"/>
          </p:cNvSpPr>
          <p:nvPr>
            <p:ph type="body" idx="2"/>
          </p:nvPr>
        </p:nvSpPr>
        <p:spPr>
          <a:xfrm>
            <a:off x="2601838" y="2502800"/>
            <a:ext cx="1641300" cy="171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Machine Learning models we build on our database to predict student’s depression based on certain factors </a:t>
            </a:r>
            <a:endParaRPr/>
          </a:p>
          <a:p>
            <a:pPr marL="0" lvl="0" indent="0" algn="l" rtl="0">
              <a:spcBef>
                <a:spcPts val="0"/>
              </a:spcBef>
              <a:spcAft>
                <a:spcPts val="0"/>
              </a:spcAft>
              <a:buClr>
                <a:schemeClr val="dk1"/>
              </a:buClr>
              <a:buSzPts val="1100"/>
              <a:buNone/>
            </a:pPr>
            <a:endParaRPr/>
          </a:p>
          <a:p>
            <a:pPr marL="0" lvl="0" indent="0" algn="l" rtl="0">
              <a:spcBef>
                <a:spcPts val="0"/>
              </a:spcBef>
              <a:spcAft>
                <a:spcPts val="0"/>
              </a:spcAft>
              <a:buNone/>
            </a:pPr>
            <a:endParaRPr/>
          </a:p>
        </p:txBody>
      </p:sp>
      <p:sp>
        <p:nvSpPr>
          <p:cNvPr id="359" name="Google Shape;359;p43"/>
          <p:cNvSpPr txBox="1">
            <a:spLocks noGrp="1"/>
          </p:cNvSpPr>
          <p:nvPr>
            <p:ph type="body" idx="3"/>
          </p:nvPr>
        </p:nvSpPr>
        <p:spPr>
          <a:xfrm>
            <a:off x="4601450" y="2502800"/>
            <a:ext cx="1641300" cy="171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CA" dirty="0"/>
              <a:t>Compare the accuracy of the models we tested using 5 fold cross validation </a:t>
            </a:r>
            <a:endParaRPr dirty="0"/>
          </a:p>
          <a:p>
            <a:pPr marL="0" lvl="0" indent="0" algn="l" rtl="0">
              <a:spcBef>
                <a:spcPts val="0"/>
              </a:spcBef>
              <a:spcAft>
                <a:spcPts val="0"/>
              </a:spcAft>
              <a:buClr>
                <a:schemeClr val="dk1"/>
              </a:buClr>
              <a:buSzPts val="1100"/>
              <a:buNone/>
            </a:pPr>
            <a:endParaRPr dirty="0"/>
          </a:p>
          <a:p>
            <a:pPr marL="0" lvl="0" indent="0" algn="l" rtl="0">
              <a:spcBef>
                <a:spcPts val="0"/>
              </a:spcBef>
              <a:spcAft>
                <a:spcPts val="0"/>
              </a:spcAft>
              <a:buNone/>
            </a:pPr>
            <a:endParaRPr dirty="0"/>
          </a:p>
        </p:txBody>
      </p:sp>
      <p:sp>
        <p:nvSpPr>
          <p:cNvPr id="360" name="Google Shape;360;p43"/>
          <p:cNvSpPr txBox="1">
            <a:spLocks noGrp="1"/>
          </p:cNvSpPr>
          <p:nvPr>
            <p:ph type="body" idx="4"/>
          </p:nvPr>
        </p:nvSpPr>
        <p:spPr>
          <a:xfrm>
            <a:off x="6602800" y="2380750"/>
            <a:ext cx="1641300" cy="17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None/>
            </a:pPr>
            <a:r>
              <a:rPr lang="en"/>
              <a:t>Embedded charts to better analyse student’s mental behaviours with regards to certain feature sets </a:t>
            </a:r>
            <a:endParaRPr/>
          </a:p>
          <a:p>
            <a:pPr marL="0" lvl="0" indent="0" algn="l" rtl="0">
              <a:spcBef>
                <a:spcPts val="0"/>
              </a:spcBef>
              <a:spcAft>
                <a:spcPts val="0"/>
              </a:spcAft>
              <a:buNone/>
            </a:pPr>
            <a:endParaRPr/>
          </a:p>
        </p:txBody>
      </p:sp>
      <p:sp>
        <p:nvSpPr>
          <p:cNvPr id="361" name="Google Shape;361;p43"/>
          <p:cNvSpPr/>
          <p:nvPr/>
        </p:nvSpPr>
        <p:spPr>
          <a:xfrm>
            <a:off x="556250" y="1802450"/>
            <a:ext cx="1724700" cy="3603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Inter SemiBold"/>
                <a:ea typeface="Inter SemiBold"/>
                <a:cs typeface="Inter SemiBold"/>
                <a:sym typeface="Inter SemiBold"/>
              </a:rPr>
              <a:t>Data Processing</a:t>
            </a:r>
            <a:endParaRPr>
              <a:solidFill>
                <a:schemeClr val="dk2"/>
              </a:solidFill>
              <a:latin typeface="Inter SemiBold"/>
              <a:ea typeface="Inter SemiBold"/>
              <a:cs typeface="Inter SemiBold"/>
              <a:sym typeface="Inter SemiBold"/>
            </a:endParaRPr>
          </a:p>
        </p:txBody>
      </p:sp>
      <p:sp>
        <p:nvSpPr>
          <p:cNvPr id="362" name="Google Shape;362;p43"/>
          <p:cNvSpPr/>
          <p:nvPr/>
        </p:nvSpPr>
        <p:spPr>
          <a:xfrm>
            <a:off x="2550692" y="1802450"/>
            <a:ext cx="1724700" cy="3603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Inter SemiBold"/>
                <a:ea typeface="Inter SemiBold"/>
                <a:cs typeface="Inter SemiBold"/>
                <a:sym typeface="Inter SemiBold"/>
              </a:rPr>
              <a:t>ML Model</a:t>
            </a:r>
            <a:endParaRPr>
              <a:solidFill>
                <a:schemeClr val="dk2"/>
              </a:solidFill>
              <a:latin typeface="Inter SemiBold"/>
              <a:ea typeface="Inter SemiBold"/>
              <a:cs typeface="Inter SemiBold"/>
              <a:sym typeface="Inter SemiBold"/>
            </a:endParaRPr>
          </a:p>
        </p:txBody>
      </p:sp>
      <p:sp>
        <p:nvSpPr>
          <p:cNvPr id="363" name="Google Shape;363;p43"/>
          <p:cNvSpPr/>
          <p:nvPr/>
        </p:nvSpPr>
        <p:spPr>
          <a:xfrm>
            <a:off x="4545133" y="1802450"/>
            <a:ext cx="1724700" cy="3603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Inter SemiBold"/>
                <a:ea typeface="Inter SemiBold"/>
                <a:cs typeface="Inter SemiBold"/>
                <a:sym typeface="Inter SemiBold"/>
              </a:rPr>
              <a:t>Validation</a:t>
            </a:r>
            <a:endParaRPr>
              <a:solidFill>
                <a:schemeClr val="dk2"/>
              </a:solidFill>
              <a:latin typeface="Inter SemiBold"/>
              <a:ea typeface="Inter SemiBold"/>
              <a:cs typeface="Inter SemiBold"/>
              <a:sym typeface="Inter SemiBold"/>
            </a:endParaRPr>
          </a:p>
        </p:txBody>
      </p:sp>
      <p:sp>
        <p:nvSpPr>
          <p:cNvPr id="364" name="Google Shape;364;p43"/>
          <p:cNvSpPr/>
          <p:nvPr/>
        </p:nvSpPr>
        <p:spPr>
          <a:xfrm>
            <a:off x="6539575" y="1802450"/>
            <a:ext cx="1724700" cy="3603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Inter SemiBold"/>
                <a:ea typeface="Inter SemiBold"/>
                <a:cs typeface="Inter SemiBold"/>
                <a:sym typeface="Inter SemiBold"/>
              </a:rPr>
              <a:t>Visualization</a:t>
            </a:r>
            <a:endParaRPr>
              <a:solidFill>
                <a:schemeClr val="dk2"/>
              </a:solidFill>
              <a:latin typeface="Inter SemiBold"/>
              <a:ea typeface="Inter SemiBold"/>
              <a:cs typeface="Inter SemiBold"/>
              <a:sym typeface="Inter SemiBold"/>
            </a:endParaRPr>
          </a:p>
        </p:txBody>
      </p:sp>
      <p:sp>
        <p:nvSpPr>
          <p:cNvPr id="365" name="Google Shape;365;p43"/>
          <p:cNvSpPr txBox="1">
            <a:spLocks noGrp="1"/>
          </p:cNvSpPr>
          <p:nvPr>
            <p:ph type="sldNum" idx="5"/>
          </p:nvPr>
        </p:nvSpPr>
        <p:spPr>
          <a:xfrm>
            <a:off x="420872" y="203200"/>
            <a:ext cx="4287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a:t>3</a:t>
            </a:fld>
            <a:endParaRPr/>
          </a:p>
        </p:txBody>
      </p:sp>
      <p:cxnSp>
        <p:nvCxnSpPr>
          <p:cNvPr id="366" name="Google Shape;366;p43"/>
          <p:cNvCxnSpPr/>
          <p:nvPr/>
        </p:nvCxnSpPr>
        <p:spPr>
          <a:xfrm>
            <a:off x="2423550" y="1935988"/>
            <a:ext cx="0" cy="2608500"/>
          </a:xfrm>
          <a:prstGeom prst="straightConnector1">
            <a:avLst/>
          </a:prstGeom>
          <a:noFill/>
          <a:ln w="9525" cap="flat" cmpd="sng">
            <a:solidFill>
              <a:schemeClr val="accent6"/>
            </a:solidFill>
            <a:prstDash val="solid"/>
            <a:round/>
            <a:headEnd type="oval" w="med" len="med"/>
            <a:tailEnd type="none" w="med" len="med"/>
          </a:ln>
        </p:spPr>
      </p:cxnSp>
      <p:cxnSp>
        <p:nvCxnSpPr>
          <p:cNvPr id="367" name="Google Shape;367;p43"/>
          <p:cNvCxnSpPr/>
          <p:nvPr/>
        </p:nvCxnSpPr>
        <p:spPr>
          <a:xfrm>
            <a:off x="4421425" y="1935988"/>
            <a:ext cx="0" cy="2608500"/>
          </a:xfrm>
          <a:prstGeom prst="straightConnector1">
            <a:avLst/>
          </a:prstGeom>
          <a:noFill/>
          <a:ln w="9525" cap="flat" cmpd="sng">
            <a:solidFill>
              <a:schemeClr val="accent6"/>
            </a:solidFill>
            <a:prstDash val="solid"/>
            <a:round/>
            <a:headEnd type="oval" w="med" len="med"/>
            <a:tailEnd type="none" w="med" len="med"/>
          </a:ln>
        </p:spPr>
      </p:cxnSp>
      <p:cxnSp>
        <p:nvCxnSpPr>
          <p:cNvPr id="368" name="Google Shape;368;p43"/>
          <p:cNvCxnSpPr/>
          <p:nvPr/>
        </p:nvCxnSpPr>
        <p:spPr>
          <a:xfrm>
            <a:off x="6422775" y="1935988"/>
            <a:ext cx="0" cy="2608500"/>
          </a:xfrm>
          <a:prstGeom prst="straightConnector1">
            <a:avLst/>
          </a:prstGeom>
          <a:noFill/>
          <a:ln w="9525" cap="flat" cmpd="sng">
            <a:solidFill>
              <a:schemeClr val="accent6"/>
            </a:solidFill>
            <a:prstDash val="solid"/>
            <a:round/>
            <a:headEnd type="oval"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
        <p:nvSpPr>
          <p:cNvPr id="374" name="Google Shape;374;p44"/>
          <p:cNvSpPr txBox="1">
            <a:spLocks noGrp="1"/>
          </p:cNvSpPr>
          <p:nvPr>
            <p:ph type="title"/>
          </p:nvPr>
        </p:nvSpPr>
        <p:spPr>
          <a:xfrm>
            <a:off x="452575" y="596800"/>
            <a:ext cx="4418100" cy="137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DataSet Overview :)</a:t>
            </a:r>
            <a:endParaRPr/>
          </a:p>
        </p:txBody>
      </p:sp>
      <p:sp>
        <p:nvSpPr>
          <p:cNvPr id="375" name="Google Shape;375;p44"/>
          <p:cNvSpPr txBox="1">
            <a:spLocks noGrp="1"/>
          </p:cNvSpPr>
          <p:nvPr>
            <p:ph type="body" idx="1"/>
          </p:nvPr>
        </p:nvSpPr>
        <p:spPr>
          <a:xfrm>
            <a:off x="452575" y="1966775"/>
            <a:ext cx="4119300" cy="2550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None/>
            </a:pPr>
            <a:r>
              <a:rPr lang="en"/>
              <a:t>Dataset Link: </a:t>
            </a:r>
            <a:r>
              <a:rPr lang="en" sz="1100" u="sng">
                <a:solidFill>
                  <a:schemeClr val="hlink"/>
                </a:solidFill>
                <a:latin typeface="Arial"/>
                <a:ea typeface="Arial"/>
                <a:cs typeface="Arial"/>
                <a:sym typeface="Arial"/>
                <a:hlinkClick r:id="rId3"/>
              </a:rPr>
              <a:t>Student Depression Dataset.</a:t>
            </a:r>
            <a:endParaRPr/>
          </a:p>
          <a:p>
            <a:pPr marL="0" lvl="0" indent="0" algn="l" rtl="0">
              <a:lnSpc>
                <a:spcPct val="115000"/>
              </a:lnSpc>
              <a:spcBef>
                <a:spcPts val="0"/>
              </a:spcBef>
              <a:spcAft>
                <a:spcPts val="0"/>
              </a:spcAft>
              <a:buNone/>
            </a:pPr>
            <a:r>
              <a:rPr lang="en" b="1">
                <a:solidFill>
                  <a:srgbClr val="000000"/>
                </a:solidFill>
                <a:latin typeface="Arial"/>
                <a:ea typeface="Arial"/>
                <a:cs typeface="Arial"/>
                <a:sym typeface="Arial"/>
              </a:rPr>
              <a:t>Size:</a:t>
            </a:r>
            <a:r>
              <a:rPr lang="en">
                <a:solidFill>
                  <a:srgbClr val="000000"/>
                </a:solidFill>
                <a:latin typeface="Arial"/>
                <a:ea typeface="Arial"/>
                <a:cs typeface="Arial"/>
                <a:sym typeface="Arial"/>
              </a:rPr>
              <a:t> 27,901 student records.</a:t>
            </a:r>
            <a:endParaRPr>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 b="1">
                <a:solidFill>
                  <a:srgbClr val="000000"/>
                </a:solidFill>
                <a:latin typeface="Arial"/>
                <a:ea typeface="Arial"/>
                <a:cs typeface="Arial"/>
                <a:sym typeface="Arial"/>
              </a:rPr>
              <a:t>Target Variable (y):</a:t>
            </a:r>
            <a:r>
              <a:rPr lang="en">
                <a:solidFill>
                  <a:srgbClr val="000000"/>
                </a:solidFill>
                <a:latin typeface="Arial"/>
                <a:ea typeface="Arial"/>
                <a:cs typeface="Arial"/>
                <a:sym typeface="Arial"/>
              </a:rPr>
              <a:t> Depression (binary: 0 = No, 1 = Yes).</a:t>
            </a:r>
            <a:endParaRPr>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 b="1">
                <a:solidFill>
                  <a:srgbClr val="000000"/>
                </a:solidFill>
                <a:latin typeface="Arial"/>
                <a:ea typeface="Arial"/>
                <a:cs typeface="Arial"/>
                <a:sym typeface="Arial"/>
              </a:rPr>
              <a:t>Key Features (X):</a:t>
            </a:r>
            <a:endParaRPr>
              <a:solidFill>
                <a:srgbClr val="000000"/>
              </a:solidFill>
              <a:latin typeface="Arial"/>
              <a:ea typeface="Arial"/>
              <a:cs typeface="Arial"/>
              <a:sym typeface="Arial"/>
            </a:endParaRPr>
          </a:p>
          <a:p>
            <a:pPr marL="0" lvl="0" indent="0" algn="l" rtl="0">
              <a:lnSpc>
                <a:spcPct val="115000"/>
              </a:lnSpc>
              <a:spcBef>
                <a:spcPts val="1200"/>
              </a:spcBef>
              <a:spcAft>
                <a:spcPts val="0"/>
              </a:spcAft>
              <a:buNone/>
            </a:pPr>
            <a:endParaRPr>
              <a:solidFill>
                <a:srgbClr val="000000"/>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None/>
            </a:pPr>
            <a:endParaRPr/>
          </a:p>
          <a:p>
            <a:pPr marL="0" lvl="0" indent="0" algn="l" rtl="0">
              <a:spcBef>
                <a:spcPts val="0"/>
              </a:spcBef>
              <a:spcAft>
                <a:spcPts val="0"/>
              </a:spcAft>
              <a:buNone/>
            </a:pPr>
            <a:endParaRPr/>
          </a:p>
        </p:txBody>
      </p:sp>
      <p:sp>
        <p:nvSpPr>
          <p:cNvPr id="376" name="Google Shape;376;p44"/>
          <p:cNvSpPr txBox="1">
            <a:spLocks noGrp="1"/>
          </p:cNvSpPr>
          <p:nvPr>
            <p:ph type="sldNum" idx="3"/>
          </p:nvPr>
        </p:nvSpPr>
        <p:spPr>
          <a:xfrm>
            <a:off x="420872" y="203200"/>
            <a:ext cx="4287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a:t>4</a:t>
            </a:fld>
            <a:endParaRPr/>
          </a:p>
        </p:txBody>
      </p:sp>
      <p:sp>
        <p:nvSpPr>
          <p:cNvPr id="377" name="Google Shape;377;p44"/>
          <p:cNvSpPr txBox="1"/>
          <p:nvPr/>
        </p:nvSpPr>
        <p:spPr>
          <a:xfrm>
            <a:off x="3085475" y="2887175"/>
            <a:ext cx="2264400" cy="1926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300" b="1"/>
              <a:t>Continuous:</a:t>
            </a:r>
            <a:r>
              <a:rPr lang="en" sz="1300"/>
              <a:t> </a:t>
            </a:r>
            <a:endParaRPr sz="1300"/>
          </a:p>
          <a:p>
            <a:pPr marL="457200" lvl="0" indent="-311150" algn="l" rtl="0">
              <a:lnSpc>
                <a:spcPct val="115000"/>
              </a:lnSpc>
              <a:spcBef>
                <a:spcPts val="1200"/>
              </a:spcBef>
              <a:spcAft>
                <a:spcPts val="0"/>
              </a:spcAft>
              <a:buSzPts val="1300"/>
              <a:buAutoNum type="arabicPeriod"/>
            </a:pPr>
            <a:r>
              <a:rPr lang="en" sz="1300"/>
              <a:t>Academic Pressure</a:t>
            </a:r>
            <a:endParaRPr sz="1300"/>
          </a:p>
          <a:p>
            <a:pPr marL="457200" lvl="0" indent="-311150" algn="l" rtl="0">
              <a:lnSpc>
                <a:spcPct val="115000"/>
              </a:lnSpc>
              <a:spcBef>
                <a:spcPts val="0"/>
              </a:spcBef>
              <a:spcAft>
                <a:spcPts val="0"/>
              </a:spcAft>
              <a:buSzPts val="1300"/>
              <a:buAutoNum type="arabicPeriod"/>
            </a:pPr>
            <a:r>
              <a:rPr lang="en" sz="1300"/>
              <a:t>Work/Study Hours</a:t>
            </a:r>
            <a:endParaRPr sz="1300"/>
          </a:p>
          <a:p>
            <a:pPr marL="457200" lvl="0" indent="-311150" algn="l" rtl="0">
              <a:lnSpc>
                <a:spcPct val="115000"/>
              </a:lnSpc>
              <a:spcBef>
                <a:spcPts val="0"/>
              </a:spcBef>
              <a:spcAft>
                <a:spcPts val="0"/>
              </a:spcAft>
              <a:buSzPts val="1300"/>
              <a:buAutoNum type="arabicPeriod"/>
            </a:pPr>
            <a:r>
              <a:rPr lang="en" sz="1300"/>
              <a:t> Financial Stress</a:t>
            </a:r>
            <a:endParaRPr sz="1300"/>
          </a:p>
          <a:p>
            <a:pPr marL="457200" lvl="0" indent="-311150" algn="l" rtl="0">
              <a:lnSpc>
                <a:spcPct val="115000"/>
              </a:lnSpc>
              <a:spcBef>
                <a:spcPts val="0"/>
              </a:spcBef>
              <a:spcAft>
                <a:spcPts val="0"/>
              </a:spcAft>
              <a:buSzPts val="1300"/>
              <a:buAutoNum type="arabicPeriod"/>
            </a:pPr>
            <a:r>
              <a:rPr lang="en" sz="1300"/>
              <a:t>Sleep Duration</a:t>
            </a:r>
            <a:endParaRPr sz="1300"/>
          </a:p>
          <a:p>
            <a:pPr marL="457200" lvl="0" indent="-311150" algn="l" rtl="0">
              <a:lnSpc>
                <a:spcPct val="115000"/>
              </a:lnSpc>
              <a:spcBef>
                <a:spcPts val="0"/>
              </a:spcBef>
              <a:spcAft>
                <a:spcPts val="0"/>
              </a:spcAft>
              <a:buSzPts val="1300"/>
              <a:buAutoNum type="arabicPeriod"/>
            </a:pPr>
            <a:r>
              <a:rPr lang="en" sz="1300"/>
              <a:t> CGPA</a:t>
            </a:r>
            <a:endParaRPr sz="1300">
              <a:solidFill>
                <a:schemeClr val="dk2"/>
              </a:solidFill>
              <a:latin typeface="Inter"/>
              <a:ea typeface="Inter"/>
              <a:cs typeface="Inter"/>
              <a:sym typeface="Inter"/>
            </a:endParaRPr>
          </a:p>
        </p:txBody>
      </p:sp>
      <p:sp>
        <p:nvSpPr>
          <p:cNvPr id="378" name="Google Shape;378;p44"/>
          <p:cNvSpPr txBox="1"/>
          <p:nvPr/>
        </p:nvSpPr>
        <p:spPr>
          <a:xfrm>
            <a:off x="141150" y="2940650"/>
            <a:ext cx="3047700" cy="145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300" b="1"/>
              <a:t>Categorical:</a:t>
            </a:r>
            <a:r>
              <a:rPr lang="en" sz="1300"/>
              <a:t> </a:t>
            </a:r>
            <a:endParaRPr sz="1300"/>
          </a:p>
          <a:p>
            <a:pPr marL="457200" lvl="0" indent="-311150" algn="l" rtl="0">
              <a:lnSpc>
                <a:spcPct val="115000"/>
              </a:lnSpc>
              <a:spcBef>
                <a:spcPts val="1200"/>
              </a:spcBef>
              <a:spcAft>
                <a:spcPts val="0"/>
              </a:spcAft>
              <a:buSzPts val="1300"/>
              <a:buAutoNum type="arabicPeriod"/>
            </a:pPr>
            <a:r>
              <a:rPr lang="en" sz="1300"/>
              <a:t>Dietary Habits</a:t>
            </a:r>
            <a:endParaRPr sz="1300"/>
          </a:p>
          <a:p>
            <a:pPr marL="457200" lvl="0" indent="-311150" algn="l" rtl="0">
              <a:lnSpc>
                <a:spcPct val="115000"/>
              </a:lnSpc>
              <a:spcBef>
                <a:spcPts val="0"/>
              </a:spcBef>
              <a:spcAft>
                <a:spcPts val="0"/>
              </a:spcAft>
              <a:buSzPts val="1300"/>
              <a:buAutoNum type="arabicPeriod"/>
            </a:pPr>
            <a:r>
              <a:rPr lang="en" sz="1300"/>
              <a:t>Family History of Mental Illness</a:t>
            </a:r>
            <a:endParaRPr sz="1300"/>
          </a:p>
          <a:p>
            <a:pPr marL="457200" lvl="0" indent="-311150" algn="l" rtl="0">
              <a:lnSpc>
                <a:spcPct val="115000"/>
              </a:lnSpc>
              <a:spcBef>
                <a:spcPts val="0"/>
              </a:spcBef>
              <a:spcAft>
                <a:spcPts val="0"/>
              </a:spcAft>
              <a:buSzPts val="1300"/>
              <a:buAutoNum type="arabicPeriod"/>
            </a:pPr>
            <a:r>
              <a:rPr lang="en" sz="1300"/>
              <a:t> Suicidal Thoughts</a:t>
            </a:r>
            <a:endParaRPr sz="1300"/>
          </a:p>
          <a:p>
            <a:pPr marL="457200" lvl="0" indent="-311150" algn="l" rtl="0">
              <a:lnSpc>
                <a:spcPct val="115000"/>
              </a:lnSpc>
              <a:spcBef>
                <a:spcPts val="0"/>
              </a:spcBef>
              <a:spcAft>
                <a:spcPts val="0"/>
              </a:spcAft>
              <a:buSzPts val="1300"/>
              <a:buAutoNum type="arabicPeriod"/>
            </a:pPr>
            <a:r>
              <a:rPr lang="en" sz="1300"/>
              <a:t>Gender.</a:t>
            </a:r>
            <a:endParaRPr sz="1300">
              <a:solidFill>
                <a:schemeClr val="dk2"/>
              </a:solidFill>
              <a:latin typeface="Inter"/>
              <a:ea typeface="Inter"/>
              <a:cs typeface="Inter"/>
              <a:sym typeface="Inter"/>
            </a:endParaRPr>
          </a:p>
        </p:txBody>
      </p:sp>
      <p:pic>
        <p:nvPicPr>
          <p:cNvPr id="379" name="Google Shape;379;p44"/>
          <p:cNvPicPr preferRelativeResize="0"/>
          <p:nvPr/>
        </p:nvPicPr>
        <p:blipFill>
          <a:blip r:embed="rId4">
            <a:alphaModFix/>
          </a:blip>
          <a:stretch>
            <a:fillRect/>
          </a:stretch>
        </p:blipFill>
        <p:spPr>
          <a:xfrm>
            <a:off x="5545050" y="972300"/>
            <a:ext cx="3198900" cy="3198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45"/>
          <p:cNvSpPr txBox="1">
            <a:spLocks noGrp="1"/>
          </p:cNvSpPr>
          <p:nvPr>
            <p:ph type="body" idx="2"/>
          </p:nvPr>
        </p:nvSpPr>
        <p:spPr>
          <a:xfrm>
            <a:off x="556525" y="3241300"/>
            <a:ext cx="2129700" cy="873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t>We removed or imputed missing values ( using medians) to ensure a clean dataset.</a:t>
            </a:r>
            <a:endParaRPr/>
          </a:p>
        </p:txBody>
      </p:sp>
      <p:sp>
        <p:nvSpPr>
          <p:cNvPr id="385" name="Google Shape;385;p45"/>
          <p:cNvSpPr txBox="1">
            <a:spLocks noGrp="1"/>
          </p:cNvSpPr>
          <p:nvPr>
            <p:ph type="body" idx="4"/>
          </p:nvPr>
        </p:nvSpPr>
        <p:spPr>
          <a:xfrm>
            <a:off x="2977950" y="3241300"/>
            <a:ext cx="1949100" cy="87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We removed or imputed missing values to ensure a clean dataset.</a:t>
            </a:r>
            <a:endParaRPr/>
          </a:p>
        </p:txBody>
      </p:sp>
      <p:sp>
        <p:nvSpPr>
          <p:cNvPr id="386" name="Google Shape;386;p45"/>
          <p:cNvSpPr txBox="1">
            <a:spLocks noGrp="1"/>
          </p:cNvSpPr>
          <p:nvPr>
            <p:ph type="body" idx="6"/>
          </p:nvPr>
        </p:nvSpPr>
        <p:spPr>
          <a:xfrm>
            <a:off x="5097650" y="3064750"/>
            <a:ext cx="2052300" cy="108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We conducted Chi-Square tests on categorical variables to examine their association with depression.</a:t>
            </a:r>
            <a:endParaRPr/>
          </a:p>
        </p:txBody>
      </p:sp>
      <p:sp>
        <p:nvSpPr>
          <p:cNvPr id="387" name="Google Shape;387;p45"/>
          <p:cNvSpPr txBox="1">
            <a:spLocks noGrp="1"/>
          </p:cNvSpPr>
          <p:nvPr>
            <p:ph type="title"/>
          </p:nvPr>
        </p:nvSpPr>
        <p:spPr>
          <a:xfrm>
            <a:off x="450850" y="447100"/>
            <a:ext cx="6767700" cy="83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Processing </a:t>
            </a:r>
            <a:endParaRPr/>
          </a:p>
        </p:txBody>
      </p:sp>
      <p:sp>
        <p:nvSpPr>
          <p:cNvPr id="388" name="Google Shape;388;p45"/>
          <p:cNvSpPr/>
          <p:nvPr/>
        </p:nvSpPr>
        <p:spPr>
          <a:xfrm>
            <a:off x="604975" y="1457338"/>
            <a:ext cx="1607400" cy="16074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br>
              <a:rPr lang="en" sz="2500" b="1">
                <a:solidFill>
                  <a:schemeClr val="lt1"/>
                </a:solidFill>
                <a:latin typeface="Inter"/>
                <a:ea typeface="Inter"/>
                <a:cs typeface="Inter"/>
                <a:sym typeface="Inter"/>
              </a:rPr>
            </a:br>
            <a:endParaRPr sz="1700">
              <a:solidFill>
                <a:schemeClr val="lt1"/>
              </a:solidFill>
              <a:latin typeface="Inter"/>
              <a:ea typeface="Inter"/>
              <a:cs typeface="Inter"/>
              <a:sym typeface="Inter"/>
            </a:endParaRPr>
          </a:p>
        </p:txBody>
      </p:sp>
      <p:sp>
        <p:nvSpPr>
          <p:cNvPr id="389" name="Google Shape;389;p45"/>
          <p:cNvSpPr/>
          <p:nvPr/>
        </p:nvSpPr>
        <p:spPr>
          <a:xfrm>
            <a:off x="3031000" y="1457338"/>
            <a:ext cx="1607400" cy="16074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lt2"/>
                </a:solidFill>
                <a:latin typeface="Inter"/>
                <a:ea typeface="Inter"/>
                <a:cs typeface="Inter"/>
                <a:sym typeface="Inter"/>
              </a:rPr>
              <a:t>   </a:t>
            </a:r>
            <a:br>
              <a:rPr lang="en" sz="2500" b="1">
                <a:solidFill>
                  <a:schemeClr val="lt1"/>
                </a:solidFill>
                <a:latin typeface="Inter"/>
                <a:ea typeface="Inter"/>
                <a:cs typeface="Inter"/>
                <a:sym typeface="Inter"/>
              </a:rPr>
            </a:br>
            <a:r>
              <a:rPr lang="en" sz="2500" b="1">
                <a:solidFill>
                  <a:schemeClr val="lt1"/>
                </a:solidFill>
                <a:latin typeface="Inter"/>
                <a:ea typeface="Inter"/>
                <a:cs typeface="Inter"/>
                <a:sym typeface="Inter"/>
              </a:rPr>
              <a:t> </a:t>
            </a:r>
            <a:endParaRPr sz="1700">
              <a:solidFill>
                <a:schemeClr val="lt1"/>
              </a:solidFill>
              <a:latin typeface="Inter"/>
              <a:ea typeface="Inter"/>
              <a:cs typeface="Inter"/>
              <a:sym typeface="Inter"/>
            </a:endParaRPr>
          </a:p>
        </p:txBody>
      </p:sp>
      <p:sp>
        <p:nvSpPr>
          <p:cNvPr id="390" name="Google Shape;390;p45"/>
          <p:cNvSpPr/>
          <p:nvPr/>
        </p:nvSpPr>
        <p:spPr>
          <a:xfrm>
            <a:off x="5320094" y="1457338"/>
            <a:ext cx="1607400" cy="16074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500" b="1">
                <a:solidFill>
                  <a:schemeClr val="lt1"/>
                </a:solidFill>
                <a:latin typeface="Inter"/>
                <a:ea typeface="Inter"/>
                <a:cs typeface="Inter"/>
                <a:sym typeface="Inter"/>
              </a:rPr>
              <a:t>   </a:t>
            </a:r>
            <a:r>
              <a:rPr lang="en" sz="2100" b="1">
                <a:solidFill>
                  <a:schemeClr val="lt1"/>
                </a:solidFill>
                <a:latin typeface="Inter"/>
                <a:ea typeface="Inter"/>
                <a:cs typeface="Inter"/>
                <a:sym typeface="Inter"/>
              </a:rPr>
              <a:t>Chi Square</a:t>
            </a:r>
            <a:endParaRPr sz="2100">
              <a:solidFill>
                <a:schemeClr val="lt1"/>
              </a:solidFill>
              <a:latin typeface="Inter"/>
              <a:ea typeface="Inter"/>
              <a:cs typeface="Inter"/>
              <a:sym typeface="Inter"/>
            </a:endParaRPr>
          </a:p>
        </p:txBody>
      </p:sp>
      <p:sp>
        <p:nvSpPr>
          <p:cNvPr id="391" name="Google Shape;391;p45"/>
          <p:cNvSpPr txBox="1"/>
          <p:nvPr/>
        </p:nvSpPr>
        <p:spPr>
          <a:xfrm>
            <a:off x="3333000" y="1751275"/>
            <a:ext cx="1239000" cy="72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chemeClr val="lt1"/>
                </a:solidFill>
                <a:latin typeface="Inter"/>
                <a:ea typeface="Inter"/>
                <a:cs typeface="Inter"/>
                <a:sym typeface="Inter"/>
              </a:rPr>
              <a:t> </a:t>
            </a:r>
            <a:r>
              <a:rPr lang="en" sz="1700" b="1">
                <a:solidFill>
                  <a:schemeClr val="lt1"/>
                </a:solidFill>
                <a:latin typeface="Inter"/>
                <a:ea typeface="Inter"/>
                <a:cs typeface="Inter"/>
                <a:sym typeface="Inter"/>
              </a:rPr>
              <a:t>Anova        Analysis</a:t>
            </a:r>
            <a:endParaRPr sz="1200">
              <a:solidFill>
                <a:schemeClr val="dk2"/>
              </a:solidFill>
              <a:latin typeface="Inter"/>
              <a:ea typeface="Inter"/>
              <a:cs typeface="Inter"/>
              <a:sym typeface="Inter"/>
            </a:endParaRPr>
          </a:p>
        </p:txBody>
      </p:sp>
      <p:sp>
        <p:nvSpPr>
          <p:cNvPr id="392" name="Google Shape;392;p45"/>
          <p:cNvSpPr txBox="1"/>
          <p:nvPr/>
        </p:nvSpPr>
        <p:spPr>
          <a:xfrm>
            <a:off x="811075" y="1909800"/>
            <a:ext cx="1195200" cy="87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b="1">
                <a:solidFill>
                  <a:schemeClr val="lt1"/>
                </a:solidFill>
                <a:latin typeface="Inter"/>
                <a:ea typeface="Inter"/>
                <a:cs typeface="Inter"/>
                <a:sym typeface="Inter"/>
              </a:rPr>
              <a:t>Data      Cleaning</a:t>
            </a:r>
            <a:endParaRPr sz="1000">
              <a:solidFill>
                <a:schemeClr val="dk2"/>
              </a:solidFill>
              <a:latin typeface="Inter"/>
              <a:ea typeface="Inter"/>
              <a:cs typeface="Inter"/>
              <a:sym typeface="Inter"/>
            </a:endParaRPr>
          </a:p>
        </p:txBody>
      </p:sp>
      <p:sp>
        <p:nvSpPr>
          <p:cNvPr id="393" name="Google Shape;393;p45"/>
          <p:cNvSpPr/>
          <p:nvPr/>
        </p:nvSpPr>
        <p:spPr>
          <a:xfrm>
            <a:off x="7331144" y="1457338"/>
            <a:ext cx="1607400" cy="1607400"/>
          </a:xfrm>
          <a:prstGeom prst="roundRect">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chemeClr val="lt1"/>
              </a:solidFill>
              <a:latin typeface="Inter"/>
              <a:ea typeface="Inter"/>
              <a:cs typeface="Inter"/>
              <a:sym typeface="Inter"/>
            </a:endParaRPr>
          </a:p>
        </p:txBody>
      </p:sp>
      <p:sp>
        <p:nvSpPr>
          <p:cNvPr id="394" name="Google Shape;394;p45"/>
          <p:cNvSpPr txBox="1"/>
          <p:nvPr/>
        </p:nvSpPr>
        <p:spPr>
          <a:xfrm>
            <a:off x="7331150" y="1877250"/>
            <a:ext cx="1687200" cy="9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accent1"/>
                </a:solidFill>
                <a:latin typeface="Inter"/>
                <a:ea typeface="Inter"/>
                <a:cs typeface="Inter"/>
                <a:sym typeface="Inter"/>
              </a:rPr>
              <a:t>Spearman Correlation</a:t>
            </a:r>
            <a:endParaRPr sz="1800" b="1">
              <a:solidFill>
                <a:schemeClr val="accent1"/>
              </a:solidFill>
              <a:latin typeface="Inter"/>
              <a:ea typeface="Inter"/>
              <a:cs typeface="Inter"/>
              <a:sym typeface="Inter"/>
            </a:endParaRPr>
          </a:p>
        </p:txBody>
      </p:sp>
      <p:sp>
        <p:nvSpPr>
          <p:cNvPr id="395" name="Google Shape;395;p45"/>
          <p:cNvSpPr txBox="1"/>
          <p:nvPr/>
        </p:nvSpPr>
        <p:spPr>
          <a:xfrm>
            <a:off x="7200200" y="3064750"/>
            <a:ext cx="1949100" cy="155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2"/>
                </a:solidFill>
                <a:latin typeface="Inter"/>
                <a:ea typeface="Inter"/>
                <a:cs typeface="Inter"/>
                <a:sym typeface="Inter"/>
              </a:rPr>
              <a:t>Evaluated monotonic relationships between continuous predictors and depression, capturing non-linear associations that Pearson might miss.</a:t>
            </a:r>
            <a:endParaRPr sz="1200">
              <a:solidFill>
                <a:schemeClr val="dk2"/>
              </a:solidFill>
              <a:latin typeface="Inter"/>
              <a:ea typeface="Inter"/>
              <a:cs typeface="Inter"/>
              <a:sym typeface="Inte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
        <p:nvSpPr>
          <p:cNvPr id="401" name="Google Shape;401;p46"/>
          <p:cNvSpPr txBox="1">
            <a:spLocks noGrp="1"/>
          </p:cNvSpPr>
          <p:nvPr>
            <p:ph type="title"/>
          </p:nvPr>
        </p:nvSpPr>
        <p:spPr>
          <a:xfrm>
            <a:off x="452575" y="596800"/>
            <a:ext cx="4418100" cy="96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Anova Analysis</a:t>
            </a:r>
            <a:endParaRPr/>
          </a:p>
        </p:txBody>
      </p:sp>
      <p:sp>
        <p:nvSpPr>
          <p:cNvPr id="402" name="Google Shape;402;p46"/>
          <p:cNvSpPr txBox="1">
            <a:spLocks noGrp="1"/>
          </p:cNvSpPr>
          <p:nvPr>
            <p:ph type="body" idx="1"/>
          </p:nvPr>
        </p:nvSpPr>
        <p:spPr>
          <a:xfrm>
            <a:off x="452575" y="1314500"/>
            <a:ext cx="3717900" cy="32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000000"/>
                </a:solidFill>
                <a:latin typeface="Arial"/>
                <a:ea typeface="Arial"/>
                <a:cs typeface="Arial"/>
                <a:sym typeface="Arial"/>
              </a:rPr>
              <a:t>Purpose:</a:t>
            </a:r>
            <a:r>
              <a:rPr lang="en" sz="1100">
                <a:solidFill>
                  <a:srgbClr val="000000"/>
                </a:solidFill>
                <a:latin typeface="Arial"/>
                <a:ea typeface="Arial"/>
                <a:cs typeface="Arial"/>
                <a:sym typeface="Arial"/>
              </a:rPr>
              <a:t> Determine if continuous variables differ significantly between depressed and non-depressed students.</a:t>
            </a:r>
            <a:endParaRPr sz="1100">
              <a:solidFill>
                <a:srgbClr val="000000"/>
              </a:solidFill>
              <a:latin typeface="Arial"/>
              <a:ea typeface="Arial"/>
              <a:cs typeface="Arial"/>
              <a:sym typeface="Arial"/>
            </a:endParaRPr>
          </a:p>
          <a:p>
            <a:pPr marL="0" lvl="0" indent="0" algn="l" rtl="0">
              <a:spcBef>
                <a:spcPts val="0"/>
              </a:spcBef>
              <a:spcAft>
                <a:spcPts val="0"/>
              </a:spcAft>
              <a:buNone/>
            </a:pPr>
            <a:endParaRPr sz="1100">
              <a:solidFill>
                <a:srgbClr val="000000"/>
              </a:solidFill>
              <a:latin typeface="Arial"/>
              <a:ea typeface="Arial"/>
              <a:cs typeface="Arial"/>
              <a:sym typeface="Arial"/>
            </a:endParaRPr>
          </a:p>
          <a:p>
            <a:pPr marL="0" lvl="0" indent="0" algn="l" rtl="0">
              <a:spcBef>
                <a:spcPts val="0"/>
              </a:spcBef>
              <a:spcAft>
                <a:spcPts val="0"/>
              </a:spcAft>
              <a:buNone/>
            </a:pPr>
            <a:r>
              <a:rPr lang="en" sz="1100" b="1">
                <a:solidFill>
                  <a:srgbClr val="000000"/>
                </a:solidFill>
                <a:latin typeface="Arial"/>
                <a:ea typeface="Arial"/>
                <a:cs typeface="Arial"/>
                <a:sym typeface="Arial"/>
              </a:rPr>
              <a:t>Key Findings:</a:t>
            </a:r>
            <a:endParaRPr sz="1100" b="1">
              <a:solidFill>
                <a:srgbClr val="000000"/>
              </a:solidFill>
              <a:latin typeface="Arial"/>
              <a:ea typeface="Arial"/>
              <a:cs typeface="Arial"/>
              <a:sym typeface="Arial"/>
            </a:endParaRPr>
          </a:p>
          <a:p>
            <a:pPr marL="457200" lvl="0" indent="-298450" algn="l" rtl="0">
              <a:lnSpc>
                <a:spcPct val="115000"/>
              </a:lnSpc>
              <a:spcBef>
                <a:spcPts val="1200"/>
              </a:spcBef>
              <a:spcAft>
                <a:spcPts val="0"/>
              </a:spcAft>
              <a:buClr>
                <a:srgbClr val="000000"/>
              </a:buClr>
              <a:buSzPts val="1100"/>
              <a:buFont typeface="Arial"/>
              <a:buChar char="●"/>
            </a:pPr>
            <a:r>
              <a:rPr lang="en" sz="1100" b="1">
                <a:solidFill>
                  <a:srgbClr val="000000"/>
                </a:solidFill>
                <a:latin typeface="Arial"/>
                <a:ea typeface="Arial"/>
                <a:cs typeface="Arial"/>
                <a:sym typeface="Arial"/>
              </a:rPr>
              <a:t>Academic Pressure:</a:t>
            </a:r>
            <a:r>
              <a:rPr lang="en" sz="1100">
                <a:solidFill>
                  <a:srgbClr val="000000"/>
                </a:solidFill>
                <a:latin typeface="Arial"/>
                <a:ea typeface="Arial"/>
                <a:cs typeface="Arial"/>
                <a:sym typeface="Arial"/>
              </a:rPr>
              <a:t> Extremely high F-statistic (≈8121, p≈0) indicates strong differences.</a:t>
            </a:r>
            <a:endParaRPr sz="1100">
              <a:solidFill>
                <a:srgbClr val="000000"/>
              </a:solidFill>
              <a:latin typeface="Arial"/>
              <a:ea typeface="Arial"/>
              <a:cs typeface="Arial"/>
              <a:sym typeface="Arial"/>
            </a:endParaRPr>
          </a:p>
          <a:p>
            <a:pPr marL="457200" lvl="0" indent="-298450" algn="l" rtl="0">
              <a:lnSpc>
                <a:spcPct val="115000"/>
              </a:lnSpc>
              <a:spcBef>
                <a:spcPts val="0"/>
              </a:spcBef>
              <a:spcAft>
                <a:spcPts val="0"/>
              </a:spcAft>
              <a:buClr>
                <a:srgbClr val="000000"/>
              </a:buClr>
              <a:buSzPts val="1100"/>
              <a:buFont typeface="Arial"/>
              <a:buChar char="●"/>
            </a:pPr>
            <a:r>
              <a:rPr lang="en" sz="1100" b="1">
                <a:solidFill>
                  <a:srgbClr val="000000"/>
                </a:solidFill>
                <a:latin typeface="Arial"/>
                <a:ea typeface="Arial"/>
                <a:cs typeface="Arial"/>
                <a:sym typeface="Arial"/>
              </a:rPr>
              <a:t>Sleep Duration:</a:t>
            </a:r>
            <a:r>
              <a:rPr lang="en" sz="1100">
                <a:solidFill>
                  <a:srgbClr val="000000"/>
                </a:solidFill>
                <a:latin typeface="Arial"/>
                <a:ea typeface="Arial"/>
                <a:cs typeface="Arial"/>
                <a:sym typeface="Arial"/>
              </a:rPr>
              <a:t> Significant difference (F≈199, p&lt;5.57e-45).</a:t>
            </a:r>
            <a:endParaRPr sz="1100">
              <a:solidFill>
                <a:srgbClr val="000000"/>
              </a:solidFill>
              <a:latin typeface="Arial"/>
              <a:ea typeface="Arial"/>
              <a:cs typeface="Arial"/>
              <a:sym typeface="Arial"/>
            </a:endParaRPr>
          </a:p>
          <a:p>
            <a:pPr marL="457200" lvl="0" indent="-298450" algn="l" rtl="0">
              <a:lnSpc>
                <a:spcPct val="115000"/>
              </a:lnSpc>
              <a:spcBef>
                <a:spcPts val="0"/>
              </a:spcBef>
              <a:spcAft>
                <a:spcPts val="0"/>
              </a:spcAft>
              <a:buClr>
                <a:srgbClr val="000000"/>
              </a:buClr>
              <a:buSzPts val="1100"/>
              <a:buFont typeface="Arial"/>
              <a:buChar char="●"/>
            </a:pPr>
            <a:r>
              <a:rPr lang="en" sz="1100" b="1">
                <a:solidFill>
                  <a:srgbClr val="000000"/>
                </a:solidFill>
                <a:latin typeface="Arial"/>
                <a:ea typeface="Arial"/>
                <a:cs typeface="Arial"/>
                <a:sym typeface="Arial"/>
              </a:rPr>
              <a:t>Work/Study Hours &amp; Dietary Habits:</a:t>
            </a:r>
            <a:r>
              <a:rPr lang="en" sz="1100">
                <a:solidFill>
                  <a:srgbClr val="000000"/>
                </a:solidFill>
                <a:latin typeface="Arial"/>
                <a:ea typeface="Arial"/>
                <a:cs typeface="Arial"/>
                <a:sym typeface="Arial"/>
              </a:rPr>
              <a:t> Also show highly significant differences.</a:t>
            </a:r>
            <a:endParaRPr sz="1100">
              <a:solidFill>
                <a:srgbClr val="000000"/>
              </a:solidFill>
              <a:latin typeface="Arial"/>
              <a:ea typeface="Arial"/>
              <a:cs typeface="Arial"/>
              <a:sym typeface="Arial"/>
            </a:endParaRPr>
          </a:p>
          <a:p>
            <a:pPr marL="457200" lvl="0" indent="-298450" algn="l" rtl="0">
              <a:lnSpc>
                <a:spcPct val="115000"/>
              </a:lnSpc>
              <a:spcBef>
                <a:spcPts val="0"/>
              </a:spcBef>
              <a:spcAft>
                <a:spcPts val="0"/>
              </a:spcAft>
              <a:buClr>
                <a:srgbClr val="000000"/>
              </a:buClr>
              <a:buSzPts val="1100"/>
              <a:buFont typeface="Arial"/>
              <a:buChar char="●"/>
            </a:pPr>
            <a:r>
              <a:rPr lang="en" sz="1100" b="1">
                <a:solidFill>
                  <a:srgbClr val="000000"/>
                </a:solidFill>
                <a:latin typeface="Arial"/>
                <a:ea typeface="Arial"/>
                <a:cs typeface="Arial"/>
                <a:sym typeface="Arial"/>
              </a:rPr>
              <a:t>CGPA:</a:t>
            </a:r>
            <a:r>
              <a:rPr lang="en" sz="1100">
                <a:solidFill>
                  <a:srgbClr val="000000"/>
                </a:solidFill>
                <a:latin typeface="Arial"/>
                <a:ea typeface="Arial"/>
                <a:cs typeface="Arial"/>
                <a:sym typeface="Arial"/>
              </a:rPr>
              <a:t> Even small differences are statistically significant (F≈13.77, p=2.07e-04).</a:t>
            </a:r>
            <a:endParaRPr sz="1100">
              <a:solidFill>
                <a:srgbClr val="000000"/>
              </a:solidFill>
              <a:latin typeface="Arial"/>
              <a:ea typeface="Arial"/>
              <a:cs typeface="Arial"/>
              <a:sym typeface="Arial"/>
            </a:endParaRPr>
          </a:p>
          <a:p>
            <a:pPr marL="0" lvl="0" indent="0" algn="l" rtl="0">
              <a:lnSpc>
                <a:spcPct val="115000"/>
              </a:lnSpc>
              <a:spcBef>
                <a:spcPts val="1200"/>
              </a:spcBef>
              <a:spcAft>
                <a:spcPts val="0"/>
              </a:spcAft>
              <a:buNone/>
            </a:pPr>
            <a:r>
              <a:rPr lang="en" sz="1100" b="1">
                <a:solidFill>
                  <a:srgbClr val="000000"/>
                </a:solidFill>
                <a:latin typeface="Arial"/>
                <a:ea typeface="Arial"/>
                <a:cs typeface="Arial"/>
                <a:sym typeface="Arial"/>
              </a:rPr>
              <a:t>Conclusion:</a:t>
            </a:r>
            <a:r>
              <a:rPr lang="en" sz="1100">
                <a:solidFill>
                  <a:srgbClr val="000000"/>
                </a:solidFill>
                <a:latin typeface="Arial"/>
                <a:ea typeface="Arial"/>
                <a:cs typeface="Arial"/>
                <a:sym typeface="Arial"/>
              </a:rPr>
              <a:t> These results confirm that our continuous predictors are critical in distinguishing depression status, providing a robust foundation for our predictive models.</a:t>
            </a:r>
            <a:endParaRPr sz="1100">
              <a:solidFill>
                <a:srgbClr val="000000"/>
              </a:solidFill>
              <a:latin typeface="Arial"/>
              <a:ea typeface="Arial"/>
              <a:cs typeface="Arial"/>
              <a:sym typeface="Arial"/>
            </a:endParaRPr>
          </a:p>
          <a:p>
            <a:pPr marL="0" lvl="0" indent="0" algn="l" rtl="0">
              <a:spcBef>
                <a:spcPts val="0"/>
              </a:spcBef>
              <a:spcAft>
                <a:spcPts val="0"/>
              </a:spcAft>
              <a:buNone/>
            </a:pPr>
            <a:endParaRPr/>
          </a:p>
        </p:txBody>
      </p:sp>
      <p:sp>
        <p:nvSpPr>
          <p:cNvPr id="403" name="Google Shape;403;p46"/>
          <p:cNvSpPr txBox="1">
            <a:spLocks noGrp="1"/>
          </p:cNvSpPr>
          <p:nvPr>
            <p:ph type="sldNum" idx="3"/>
          </p:nvPr>
        </p:nvSpPr>
        <p:spPr>
          <a:xfrm>
            <a:off x="420872" y="203200"/>
            <a:ext cx="4287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a:t>6</a:t>
            </a:fld>
            <a:endParaRPr/>
          </a:p>
        </p:txBody>
      </p:sp>
      <p:pic>
        <p:nvPicPr>
          <p:cNvPr id="404" name="Google Shape;404;p46"/>
          <p:cNvPicPr preferRelativeResize="0"/>
          <p:nvPr/>
        </p:nvPicPr>
        <p:blipFill>
          <a:blip r:embed="rId3">
            <a:alphaModFix/>
          </a:blip>
          <a:stretch>
            <a:fillRect/>
          </a:stretch>
        </p:blipFill>
        <p:spPr>
          <a:xfrm>
            <a:off x="5370200" y="387625"/>
            <a:ext cx="3330150" cy="2840701"/>
          </a:xfrm>
          <a:prstGeom prst="rect">
            <a:avLst/>
          </a:prstGeom>
          <a:noFill/>
          <a:ln>
            <a:noFill/>
          </a:ln>
        </p:spPr>
      </p:pic>
      <p:pic>
        <p:nvPicPr>
          <p:cNvPr id="405" name="Google Shape;405;p46"/>
          <p:cNvPicPr preferRelativeResize="0"/>
          <p:nvPr/>
        </p:nvPicPr>
        <p:blipFill>
          <a:blip r:embed="rId4">
            <a:alphaModFix/>
          </a:blip>
          <a:stretch>
            <a:fillRect/>
          </a:stretch>
        </p:blipFill>
        <p:spPr>
          <a:xfrm>
            <a:off x="4279471" y="3483596"/>
            <a:ext cx="4518600" cy="1179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7"/>
          <p:cNvSpPr txBox="1">
            <a:spLocks noGrp="1"/>
          </p:cNvSpPr>
          <p:nvPr>
            <p:ph type="title"/>
          </p:nvPr>
        </p:nvSpPr>
        <p:spPr>
          <a:xfrm>
            <a:off x="452575" y="596800"/>
            <a:ext cx="4418100" cy="296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Chi Square</a:t>
            </a:r>
            <a:endParaRPr/>
          </a:p>
        </p:txBody>
      </p:sp>
      <p:sp>
        <p:nvSpPr>
          <p:cNvPr id="411" name="Google Shape;411;p47"/>
          <p:cNvSpPr txBox="1">
            <a:spLocks noGrp="1"/>
          </p:cNvSpPr>
          <p:nvPr>
            <p:ph type="body" idx="1"/>
          </p:nvPr>
        </p:nvSpPr>
        <p:spPr>
          <a:xfrm>
            <a:off x="388400" y="1250325"/>
            <a:ext cx="4329600" cy="33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000000"/>
                </a:solidFill>
                <a:latin typeface="Arial"/>
                <a:ea typeface="Arial"/>
                <a:cs typeface="Arial"/>
                <a:sym typeface="Arial"/>
              </a:rPr>
              <a:t>Purpose:</a:t>
            </a:r>
            <a:br>
              <a:rPr lang="en" sz="1100" b="1">
                <a:solidFill>
                  <a:srgbClr val="000000"/>
                </a:solidFill>
                <a:latin typeface="Arial"/>
                <a:ea typeface="Arial"/>
                <a:cs typeface="Arial"/>
                <a:sym typeface="Arial"/>
              </a:rPr>
            </a:br>
            <a:r>
              <a:rPr lang="en" sz="1100">
                <a:solidFill>
                  <a:srgbClr val="000000"/>
                </a:solidFill>
                <a:latin typeface="Arial"/>
                <a:ea typeface="Arial"/>
                <a:cs typeface="Arial"/>
                <a:sym typeface="Arial"/>
              </a:rPr>
              <a:t>Assesses the association between categorical variables and depression.</a:t>
            </a:r>
            <a:br>
              <a:rPr lang="en" sz="1100">
                <a:solidFill>
                  <a:srgbClr val="000000"/>
                </a:solidFill>
                <a:latin typeface="Arial"/>
                <a:ea typeface="Arial"/>
                <a:cs typeface="Arial"/>
                <a:sym typeface="Arial"/>
              </a:rPr>
            </a:br>
            <a:endParaRPr sz="1100">
              <a:solidFill>
                <a:srgbClr val="000000"/>
              </a:solidFill>
              <a:latin typeface="Arial"/>
              <a:ea typeface="Arial"/>
              <a:cs typeface="Arial"/>
              <a:sym typeface="Arial"/>
            </a:endParaRPr>
          </a:p>
          <a:p>
            <a:pPr marL="0" lvl="0" indent="0" algn="l" rtl="0">
              <a:spcBef>
                <a:spcPts val="0"/>
              </a:spcBef>
              <a:spcAft>
                <a:spcPts val="0"/>
              </a:spcAft>
              <a:buNone/>
            </a:pPr>
            <a:r>
              <a:rPr lang="en" sz="1100" b="1">
                <a:solidFill>
                  <a:srgbClr val="000000"/>
                </a:solidFill>
                <a:latin typeface="Arial"/>
                <a:ea typeface="Arial"/>
                <a:cs typeface="Arial"/>
                <a:sym typeface="Arial"/>
              </a:rPr>
              <a:t>Key Findings:</a:t>
            </a:r>
            <a:endParaRPr sz="1100" b="1">
              <a:solidFill>
                <a:srgbClr val="000000"/>
              </a:solidFill>
              <a:latin typeface="Arial"/>
              <a:ea typeface="Arial"/>
              <a:cs typeface="Arial"/>
              <a:sym typeface="Arial"/>
            </a:endParaRPr>
          </a:p>
          <a:p>
            <a:pPr marL="457200" lvl="0" indent="-298450" algn="l" rtl="0">
              <a:lnSpc>
                <a:spcPct val="115000"/>
              </a:lnSpc>
              <a:spcBef>
                <a:spcPts val="1200"/>
              </a:spcBef>
              <a:spcAft>
                <a:spcPts val="0"/>
              </a:spcAft>
              <a:buClr>
                <a:srgbClr val="000000"/>
              </a:buClr>
              <a:buSzPts val="1100"/>
              <a:buFont typeface="Arial"/>
              <a:buChar char="●"/>
            </a:pPr>
            <a:r>
              <a:rPr lang="en" sz="1100" b="1">
                <a:solidFill>
                  <a:srgbClr val="000000"/>
                </a:solidFill>
                <a:latin typeface="Arial"/>
                <a:ea typeface="Arial"/>
                <a:cs typeface="Arial"/>
                <a:sym typeface="Arial"/>
              </a:rPr>
              <a:t>Dietary Habits:</a:t>
            </a:r>
            <a:r>
              <a:rPr lang="en" sz="1100">
                <a:solidFill>
                  <a:srgbClr val="000000"/>
                </a:solidFill>
                <a:latin typeface="Arial"/>
                <a:ea typeface="Arial"/>
                <a:cs typeface="Arial"/>
                <a:sym typeface="Arial"/>
              </a:rPr>
              <a:t> Strongly linked to depression (Chi² ≈1202.64, p&lt;1e-260).</a:t>
            </a:r>
            <a:endParaRPr sz="1100">
              <a:solidFill>
                <a:srgbClr val="000000"/>
              </a:solidFill>
              <a:latin typeface="Arial"/>
              <a:ea typeface="Arial"/>
              <a:cs typeface="Arial"/>
              <a:sym typeface="Arial"/>
            </a:endParaRPr>
          </a:p>
          <a:p>
            <a:pPr marL="457200" lvl="0" indent="-298450" algn="l" rtl="0">
              <a:lnSpc>
                <a:spcPct val="115000"/>
              </a:lnSpc>
              <a:spcBef>
                <a:spcPts val="0"/>
              </a:spcBef>
              <a:spcAft>
                <a:spcPts val="0"/>
              </a:spcAft>
              <a:buClr>
                <a:srgbClr val="000000"/>
              </a:buClr>
              <a:buSzPts val="1100"/>
              <a:buFont typeface="Arial"/>
              <a:buChar char="●"/>
            </a:pPr>
            <a:r>
              <a:rPr lang="en" sz="1100" b="1">
                <a:solidFill>
                  <a:srgbClr val="000000"/>
                </a:solidFill>
                <a:latin typeface="Arial"/>
                <a:ea typeface="Arial"/>
                <a:cs typeface="Arial"/>
                <a:sym typeface="Arial"/>
              </a:rPr>
              <a:t>Suicidal Thoughts:</a:t>
            </a:r>
            <a:r>
              <a:rPr lang="en" sz="1100">
                <a:solidFill>
                  <a:srgbClr val="000000"/>
                </a:solidFill>
                <a:latin typeface="Arial"/>
                <a:ea typeface="Arial"/>
                <a:cs typeface="Arial"/>
                <a:sym typeface="Arial"/>
              </a:rPr>
              <a:t> Extremely significant association (Chi² ≈8323.87, p≈0).</a:t>
            </a:r>
            <a:endParaRPr sz="1100">
              <a:solidFill>
                <a:srgbClr val="000000"/>
              </a:solidFill>
              <a:latin typeface="Arial"/>
              <a:ea typeface="Arial"/>
              <a:cs typeface="Arial"/>
              <a:sym typeface="Arial"/>
            </a:endParaRPr>
          </a:p>
          <a:p>
            <a:pPr marL="457200" lvl="0" indent="-298450" algn="l" rtl="0">
              <a:lnSpc>
                <a:spcPct val="115000"/>
              </a:lnSpc>
              <a:spcBef>
                <a:spcPts val="0"/>
              </a:spcBef>
              <a:spcAft>
                <a:spcPts val="0"/>
              </a:spcAft>
              <a:buClr>
                <a:srgbClr val="000000"/>
              </a:buClr>
              <a:buSzPts val="1100"/>
              <a:buFont typeface="Arial"/>
              <a:buChar char="●"/>
            </a:pPr>
            <a:r>
              <a:rPr lang="en" sz="1100" b="1">
                <a:solidFill>
                  <a:srgbClr val="000000"/>
                </a:solidFill>
                <a:latin typeface="Arial"/>
                <a:ea typeface="Arial"/>
                <a:cs typeface="Arial"/>
                <a:sym typeface="Arial"/>
              </a:rPr>
              <a:t>Family History of Mental Illness:</a:t>
            </a:r>
            <a:r>
              <a:rPr lang="en" sz="1100">
                <a:solidFill>
                  <a:srgbClr val="000000"/>
                </a:solidFill>
                <a:latin typeface="Arial"/>
                <a:ea typeface="Arial"/>
                <a:cs typeface="Arial"/>
                <a:sym typeface="Arial"/>
              </a:rPr>
              <a:t> Significant relationship (Chi² ≈79.43, p&lt;5e-19).</a:t>
            </a:r>
            <a:endParaRPr sz="1100">
              <a:solidFill>
                <a:srgbClr val="000000"/>
              </a:solidFill>
              <a:latin typeface="Arial"/>
              <a:ea typeface="Arial"/>
              <a:cs typeface="Arial"/>
              <a:sym typeface="Arial"/>
            </a:endParaRPr>
          </a:p>
          <a:p>
            <a:pPr marL="457200" lvl="0" indent="-298450" algn="l" rtl="0">
              <a:lnSpc>
                <a:spcPct val="115000"/>
              </a:lnSpc>
              <a:spcBef>
                <a:spcPts val="0"/>
              </a:spcBef>
              <a:spcAft>
                <a:spcPts val="0"/>
              </a:spcAft>
              <a:buClr>
                <a:srgbClr val="000000"/>
              </a:buClr>
              <a:buSzPts val="1100"/>
              <a:buFont typeface="Arial"/>
              <a:buChar char="●"/>
            </a:pPr>
            <a:r>
              <a:rPr lang="en" sz="1100" b="1">
                <a:solidFill>
                  <a:srgbClr val="000000"/>
                </a:solidFill>
                <a:latin typeface="Arial"/>
                <a:ea typeface="Arial"/>
                <a:cs typeface="Arial"/>
                <a:sym typeface="Arial"/>
              </a:rPr>
              <a:t>Gender:</a:t>
            </a:r>
            <a:r>
              <a:rPr lang="en" sz="1100">
                <a:solidFill>
                  <a:srgbClr val="000000"/>
                </a:solidFill>
                <a:latin typeface="Arial"/>
                <a:ea typeface="Arial"/>
                <a:cs typeface="Arial"/>
                <a:sym typeface="Arial"/>
              </a:rPr>
              <a:t> No significant association (p≈0.77).</a:t>
            </a:r>
            <a:endParaRPr sz="1100">
              <a:solidFill>
                <a:srgbClr val="000000"/>
              </a:solidFill>
              <a:latin typeface="Arial"/>
              <a:ea typeface="Arial"/>
              <a:cs typeface="Arial"/>
              <a:sym typeface="Arial"/>
            </a:endParaRPr>
          </a:p>
          <a:p>
            <a:pPr marL="0" lvl="0" indent="0" algn="l" rtl="0">
              <a:lnSpc>
                <a:spcPct val="115000"/>
              </a:lnSpc>
              <a:spcBef>
                <a:spcPts val="1200"/>
              </a:spcBef>
              <a:spcAft>
                <a:spcPts val="0"/>
              </a:spcAft>
              <a:buNone/>
            </a:pPr>
            <a:r>
              <a:rPr lang="en" sz="1100" b="1">
                <a:solidFill>
                  <a:srgbClr val="000000"/>
                </a:solidFill>
                <a:latin typeface="Arial"/>
                <a:ea typeface="Arial"/>
                <a:cs typeface="Arial"/>
                <a:sym typeface="Arial"/>
              </a:rPr>
              <a:t>Conclusion:</a:t>
            </a:r>
            <a:br>
              <a:rPr lang="en" sz="1100" b="1">
                <a:solidFill>
                  <a:srgbClr val="000000"/>
                </a:solidFill>
                <a:latin typeface="Arial"/>
                <a:ea typeface="Arial"/>
                <a:cs typeface="Arial"/>
                <a:sym typeface="Arial"/>
              </a:rPr>
            </a:br>
            <a:r>
              <a:rPr lang="en" sz="1100">
                <a:solidFill>
                  <a:srgbClr val="000000"/>
                </a:solidFill>
                <a:latin typeface="Arial"/>
                <a:ea typeface="Arial"/>
                <a:cs typeface="Arial"/>
                <a:sym typeface="Arial"/>
              </a:rPr>
              <a:t> These tests confirm that categorical factors such as dietary habits, suicidal thoughts, and family history are critical predictors of depression, whereas gender does not play a significant role.</a:t>
            </a:r>
            <a:endParaRPr sz="1100">
              <a:solidFill>
                <a:srgbClr val="000000"/>
              </a:solidFill>
              <a:latin typeface="Arial"/>
              <a:ea typeface="Arial"/>
              <a:cs typeface="Arial"/>
              <a:sym typeface="Arial"/>
            </a:endParaRPr>
          </a:p>
          <a:p>
            <a:pPr marL="0" lvl="0" indent="0" algn="l" rtl="0">
              <a:spcBef>
                <a:spcPts val="0"/>
              </a:spcBef>
              <a:spcAft>
                <a:spcPts val="0"/>
              </a:spcAft>
              <a:buNone/>
            </a:pPr>
            <a:endParaRPr/>
          </a:p>
        </p:txBody>
      </p:sp>
      <p:sp>
        <p:nvSpPr>
          <p:cNvPr id="412" name="Google Shape;412;p47"/>
          <p:cNvSpPr txBox="1"/>
          <p:nvPr/>
        </p:nvSpPr>
        <p:spPr>
          <a:xfrm>
            <a:off x="5757188" y="485475"/>
            <a:ext cx="2481000" cy="84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i="1">
                <a:solidFill>
                  <a:schemeClr val="dk2"/>
                </a:solidFill>
                <a:latin typeface="Inter"/>
                <a:ea typeface="Inter"/>
                <a:cs typeface="Inter"/>
                <a:sym typeface="Inter"/>
              </a:rPr>
              <a:t>Mosaic Plots to represent Chi Square results</a:t>
            </a:r>
            <a:endParaRPr sz="1200" b="1" i="1">
              <a:solidFill>
                <a:schemeClr val="dk2"/>
              </a:solidFill>
              <a:latin typeface="Inter"/>
              <a:ea typeface="Inter"/>
              <a:cs typeface="Inter"/>
              <a:sym typeface="Inter"/>
            </a:endParaRPr>
          </a:p>
        </p:txBody>
      </p:sp>
      <p:pic>
        <p:nvPicPr>
          <p:cNvPr id="413" name="Google Shape;413;p47"/>
          <p:cNvPicPr preferRelativeResize="0"/>
          <p:nvPr/>
        </p:nvPicPr>
        <p:blipFill rotWithShape="1">
          <a:blip r:embed="rId3">
            <a:alphaModFix/>
          </a:blip>
          <a:srcRect r="25501"/>
          <a:stretch/>
        </p:blipFill>
        <p:spPr>
          <a:xfrm>
            <a:off x="5728825" y="1076375"/>
            <a:ext cx="2537725" cy="1853240"/>
          </a:xfrm>
          <a:prstGeom prst="rect">
            <a:avLst/>
          </a:prstGeom>
          <a:noFill/>
          <a:ln>
            <a:noFill/>
          </a:ln>
        </p:spPr>
      </p:pic>
      <p:pic>
        <p:nvPicPr>
          <p:cNvPr id="414" name="Google Shape;414;p47"/>
          <p:cNvPicPr preferRelativeResize="0"/>
          <p:nvPr/>
        </p:nvPicPr>
        <p:blipFill>
          <a:blip r:embed="rId4">
            <a:alphaModFix/>
          </a:blip>
          <a:stretch>
            <a:fillRect/>
          </a:stretch>
        </p:blipFill>
        <p:spPr>
          <a:xfrm>
            <a:off x="5728824" y="3021477"/>
            <a:ext cx="2537725" cy="194274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
        <p:nvSpPr>
          <p:cNvPr id="420" name="Google Shape;420;p48"/>
          <p:cNvSpPr txBox="1">
            <a:spLocks noGrp="1"/>
          </p:cNvSpPr>
          <p:nvPr>
            <p:ph type="title"/>
          </p:nvPr>
        </p:nvSpPr>
        <p:spPr>
          <a:xfrm>
            <a:off x="420875" y="203200"/>
            <a:ext cx="4418100" cy="137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Spearmen</a:t>
            </a:r>
            <a:endParaRPr/>
          </a:p>
        </p:txBody>
      </p:sp>
      <p:sp>
        <p:nvSpPr>
          <p:cNvPr id="421" name="Google Shape;421;p48"/>
          <p:cNvSpPr txBox="1">
            <a:spLocks noGrp="1"/>
          </p:cNvSpPr>
          <p:nvPr>
            <p:ph type="body" idx="1"/>
          </p:nvPr>
        </p:nvSpPr>
        <p:spPr>
          <a:xfrm>
            <a:off x="336275" y="854675"/>
            <a:ext cx="4587300" cy="390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000000"/>
                </a:solidFill>
                <a:latin typeface="Arial"/>
                <a:ea typeface="Arial"/>
                <a:cs typeface="Arial"/>
                <a:sym typeface="Arial"/>
              </a:rPr>
              <a:t>Purpose:</a:t>
            </a:r>
            <a:endParaRPr sz="1100" b="1">
              <a:solidFill>
                <a:srgbClr val="000000"/>
              </a:solidFill>
              <a:latin typeface="Arial"/>
              <a:ea typeface="Arial"/>
              <a:cs typeface="Arial"/>
              <a:sym typeface="Arial"/>
            </a:endParaRPr>
          </a:p>
          <a:p>
            <a:pPr marL="457200" lvl="0" indent="-298450" algn="l" rtl="0">
              <a:lnSpc>
                <a:spcPct val="115000"/>
              </a:lnSpc>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To assess the strength of monotonic relationships between numeric variables (including depression) using Spearman correlation.</a:t>
            </a:r>
            <a:endParaRPr sz="1100">
              <a:solidFill>
                <a:srgbClr val="000000"/>
              </a:solidFill>
              <a:latin typeface="Arial"/>
              <a:ea typeface="Arial"/>
              <a:cs typeface="Arial"/>
              <a:sym typeface="Arial"/>
            </a:endParaRPr>
          </a:p>
          <a:p>
            <a:pPr marL="0" lvl="0" indent="0" algn="l" rtl="0">
              <a:lnSpc>
                <a:spcPct val="115000"/>
              </a:lnSpc>
              <a:spcBef>
                <a:spcPts val="1200"/>
              </a:spcBef>
              <a:spcAft>
                <a:spcPts val="0"/>
              </a:spcAft>
              <a:buNone/>
            </a:pPr>
            <a:r>
              <a:rPr lang="en" sz="1100" b="1">
                <a:solidFill>
                  <a:srgbClr val="000000"/>
                </a:solidFill>
                <a:latin typeface="Arial"/>
                <a:ea typeface="Arial"/>
                <a:cs typeface="Arial"/>
                <a:sym typeface="Arial"/>
              </a:rPr>
              <a:t>Method:</a:t>
            </a:r>
            <a:endParaRPr sz="1100" b="1">
              <a:solidFill>
                <a:srgbClr val="000000"/>
              </a:solidFill>
              <a:latin typeface="Arial"/>
              <a:ea typeface="Arial"/>
              <a:cs typeface="Arial"/>
              <a:sym typeface="Arial"/>
            </a:endParaRPr>
          </a:p>
          <a:p>
            <a:pPr marL="457200" lvl="0" indent="-298450" algn="l" rtl="0">
              <a:lnSpc>
                <a:spcPct val="115000"/>
              </a:lnSpc>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Computed a Spearman correlation matrix for selected numeric columns (e.g., Age, Academic Pressure, CGPA, Study Satisfaction, Sleep Duration, Work/Study Hours, Financial Stress, Depression).</a:t>
            </a:r>
            <a:endParaRPr sz="1100">
              <a:solidFill>
                <a:srgbClr val="000000"/>
              </a:solidFill>
              <a:latin typeface="Arial"/>
              <a:ea typeface="Arial"/>
              <a:cs typeface="Arial"/>
              <a:sym typeface="Arial"/>
            </a:endParaRPr>
          </a:p>
          <a:p>
            <a:pPr marL="457200" lvl="0" indent="-298450" algn="l" rtl="0">
              <a:lnSpc>
                <a:spcPct val="115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Visualized the matrix using a heatmap to highlight positive or negative associations.</a:t>
            </a:r>
            <a:endParaRPr sz="1100">
              <a:solidFill>
                <a:srgbClr val="000000"/>
              </a:solidFill>
              <a:latin typeface="Arial"/>
              <a:ea typeface="Arial"/>
              <a:cs typeface="Arial"/>
              <a:sym typeface="Arial"/>
            </a:endParaRPr>
          </a:p>
          <a:p>
            <a:pPr marL="0" lvl="0" indent="0" algn="l" rtl="0">
              <a:lnSpc>
                <a:spcPct val="115000"/>
              </a:lnSpc>
              <a:spcBef>
                <a:spcPts val="1200"/>
              </a:spcBef>
              <a:spcAft>
                <a:spcPts val="0"/>
              </a:spcAft>
              <a:buNone/>
            </a:pPr>
            <a:r>
              <a:rPr lang="en" sz="1100" b="1">
                <a:solidFill>
                  <a:srgbClr val="000000"/>
                </a:solidFill>
                <a:latin typeface="Arial"/>
                <a:ea typeface="Arial"/>
                <a:cs typeface="Arial"/>
                <a:sym typeface="Arial"/>
              </a:rPr>
              <a:t>Outcome:</a:t>
            </a:r>
            <a:endParaRPr sz="1100" b="1">
              <a:solidFill>
                <a:srgbClr val="000000"/>
              </a:solidFill>
              <a:latin typeface="Arial"/>
              <a:ea typeface="Arial"/>
              <a:cs typeface="Arial"/>
              <a:sym typeface="Arial"/>
            </a:endParaRPr>
          </a:p>
          <a:p>
            <a:pPr marL="457200" lvl="0" indent="-298450" algn="l" rtl="0">
              <a:lnSpc>
                <a:spcPct val="115000"/>
              </a:lnSpc>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Spearman correlation confirms that key predictors such as Academic Pressure and Sleep Duration have significant associations with depression, reinforcing their inclusion in our model</a:t>
            </a:r>
            <a:endParaRPr sz="1100">
              <a:solidFill>
                <a:srgbClr val="000000"/>
              </a:solidFill>
              <a:latin typeface="Arial"/>
              <a:ea typeface="Arial"/>
              <a:cs typeface="Arial"/>
              <a:sym typeface="Arial"/>
            </a:endParaRPr>
          </a:p>
          <a:p>
            <a:pPr marL="0" lvl="0" indent="0" algn="l" rtl="0">
              <a:spcBef>
                <a:spcPts val="1200"/>
              </a:spcBef>
              <a:spcAft>
                <a:spcPts val="0"/>
              </a:spcAft>
              <a:buNone/>
            </a:pPr>
            <a:endParaRPr/>
          </a:p>
        </p:txBody>
      </p:sp>
      <p:pic>
        <p:nvPicPr>
          <p:cNvPr id="422" name="Google Shape;422;p48"/>
          <p:cNvPicPr preferRelativeResize="0"/>
          <p:nvPr/>
        </p:nvPicPr>
        <p:blipFill>
          <a:blip r:embed="rId3">
            <a:alphaModFix/>
          </a:blip>
          <a:stretch>
            <a:fillRect/>
          </a:stretch>
        </p:blipFill>
        <p:spPr>
          <a:xfrm>
            <a:off x="4923573" y="533875"/>
            <a:ext cx="4325102" cy="3529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9"/>
          <p:cNvSpPr txBox="1">
            <a:spLocks noGrp="1"/>
          </p:cNvSpPr>
          <p:nvPr>
            <p:ph type="title"/>
          </p:nvPr>
        </p:nvSpPr>
        <p:spPr>
          <a:xfrm>
            <a:off x="420875" y="1402000"/>
            <a:ext cx="4324800" cy="243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Machine Learning Model</a:t>
            </a:r>
            <a:endParaRPr/>
          </a:p>
        </p:txBody>
      </p:sp>
      <p:sp>
        <p:nvSpPr>
          <p:cNvPr id="428" name="Google Shape;428;p49"/>
          <p:cNvSpPr txBox="1">
            <a:spLocks noGrp="1"/>
          </p:cNvSpPr>
          <p:nvPr>
            <p:ph type="title" idx="2"/>
          </p:nvPr>
        </p:nvSpPr>
        <p:spPr>
          <a:xfrm>
            <a:off x="474350" y="3793500"/>
            <a:ext cx="4036500" cy="115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429" name="Google Shape;429;p49"/>
          <p:cNvPicPr preferRelativeResize="0">
            <a:picLocks noGrp="1"/>
          </p:cNvPicPr>
          <p:nvPr>
            <p:ph type="pic" idx="3"/>
          </p:nvPr>
        </p:nvPicPr>
        <p:blipFill rotWithShape="1">
          <a:blip r:embed="rId3">
            <a:alphaModFix/>
          </a:blip>
          <a:srcRect l="17117" r="17123"/>
          <a:stretch/>
        </p:blipFill>
        <p:spPr>
          <a:xfrm>
            <a:off x="5039775" y="196800"/>
            <a:ext cx="3905400" cy="4749900"/>
          </a:xfrm>
          <a:prstGeom prst="roundRect">
            <a:avLst>
              <a:gd name="adj" fmla="val 16667"/>
            </a:avLst>
          </a:prstGeom>
        </p:spPr>
      </p:pic>
    </p:spTree>
  </p:cSld>
  <p:clrMapOvr>
    <a:masterClrMapping/>
  </p:clrMapOvr>
</p:sld>
</file>

<file path=ppt/theme/theme1.xml><?xml version="1.0" encoding="utf-8"?>
<a:theme xmlns:a="http://schemas.openxmlformats.org/drawingml/2006/main" name="Investor Pitch">
  <a:themeElements>
    <a:clrScheme name="Simple Light">
      <a:dk1>
        <a:srgbClr val="1A36B4"/>
      </a:dk1>
      <a:lt1>
        <a:srgbClr val="F6F5EC"/>
      </a:lt1>
      <a:dk2>
        <a:srgbClr val="1D1D1D"/>
      </a:dk2>
      <a:lt2>
        <a:srgbClr val="A4C2F4"/>
      </a:lt2>
      <a:accent1>
        <a:srgbClr val="FFFFFF"/>
      </a:accent1>
      <a:accent2>
        <a:srgbClr val="1A36B4"/>
      </a:accent2>
      <a:accent3>
        <a:srgbClr val="1D1D1D"/>
      </a:accent3>
      <a:accent4>
        <a:srgbClr val="F6F5EC"/>
      </a:accent4>
      <a:accent5>
        <a:srgbClr val="1A36B4"/>
      </a:accent5>
      <a:accent6>
        <a:srgbClr val="595959"/>
      </a:accent6>
      <a:hlink>
        <a:srgbClr val="A4C2F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2065</Words>
  <Application>Microsoft Office PowerPoint</Application>
  <PresentationFormat>On-screen Show (16:9)</PresentationFormat>
  <Paragraphs>145</Paragraphs>
  <Slides>20</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Roboto Mono</vt:lpstr>
      <vt:lpstr>Arial</vt:lpstr>
      <vt:lpstr>Inter Light</vt:lpstr>
      <vt:lpstr>Inter</vt:lpstr>
      <vt:lpstr>Inter SemiBold</vt:lpstr>
      <vt:lpstr>Investor Pitch</vt:lpstr>
      <vt:lpstr>Predicting Depression in Students Using Machine Learning</vt:lpstr>
      <vt:lpstr>Introduction</vt:lpstr>
      <vt:lpstr>Project Timeline</vt:lpstr>
      <vt:lpstr>DataSet Overview :)</vt:lpstr>
      <vt:lpstr>Data Processing </vt:lpstr>
      <vt:lpstr>Anova Analysis</vt:lpstr>
      <vt:lpstr>Chi Square</vt:lpstr>
      <vt:lpstr>  Spearmen</vt:lpstr>
      <vt:lpstr>Machine Learning Model</vt:lpstr>
      <vt:lpstr>ML Models - 1</vt:lpstr>
      <vt:lpstr>Logistic Regression </vt:lpstr>
      <vt:lpstr>Random Forests</vt:lpstr>
      <vt:lpstr>Gradient Boosting</vt:lpstr>
      <vt:lpstr>Cross Validation</vt:lpstr>
      <vt:lpstr>Visualization</vt:lpstr>
      <vt:lpstr>PowerPoint Presentation</vt:lpstr>
      <vt:lpstr>Visualization conclusions</vt:lpstr>
      <vt:lpstr>Forest Plot</vt:lpstr>
      <vt:lpstr>Conclusion</vt:lpstr>
      <vt:lpstr>Dashboard Overview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Aly Masani</cp:lastModifiedBy>
  <cp:revision>2</cp:revision>
  <dcterms:modified xsi:type="dcterms:W3CDTF">2025-03-09T20:13:41Z</dcterms:modified>
</cp:coreProperties>
</file>